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79_3A5938DA.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5" r:id="rId1"/>
  </p:sldMasterIdLst>
  <p:notesMasterIdLst>
    <p:notesMasterId r:id="rId49"/>
  </p:notesMasterIdLst>
  <p:handoutMasterIdLst>
    <p:handoutMasterId r:id="rId50"/>
  </p:handoutMasterIdLst>
  <p:sldIdLst>
    <p:sldId id="306" r:id="rId2"/>
    <p:sldId id="308" r:id="rId3"/>
    <p:sldId id="387" r:id="rId4"/>
    <p:sldId id="367" r:id="rId5"/>
    <p:sldId id="310" r:id="rId6"/>
    <p:sldId id="341" r:id="rId7"/>
    <p:sldId id="368" r:id="rId8"/>
    <p:sldId id="396" r:id="rId9"/>
    <p:sldId id="388" r:id="rId10"/>
    <p:sldId id="340" r:id="rId11"/>
    <p:sldId id="342" r:id="rId12"/>
    <p:sldId id="369" r:id="rId13"/>
    <p:sldId id="343" r:id="rId14"/>
    <p:sldId id="344" r:id="rId15"/>
    <p:sldId id="345" r:id="rId16"/>
    <p:sldId id="389" r:id="rId17"/>
    <p:sldId id="371" r:id="rId18"/>
    <p:sldId id="346" r:id="rId19"/>
    <p:sldId id="347" r:id="rId20"/>
    <p:sldId id="348" r:id="rId21"/>
    <p:sldId id="349" r:id="rId22"/>
    <p:sldId id="373" r:id="rId23"/>
    <p:sldId id="374" r:id="rId24"/>
    <p:sldId id="390" r:id="rId25"/>
    <p:sldId id="372" r:id="rId26"/>
    <p:sldId id="375" r:id="rId27"/>
    <p:sldId id="380" r:id="rId28"/>
    <p:sldId id="377" r:id="rId29"/>
    <p:sldId id="397" r:id="rId30"/>
    <p:sldId id="381" r:id="rId31"/>
    <p:sldId id="376" r:id="rId32"/>
    <p:sldId id="386" r:id="rId33"/>
    <p:sldId id="391" r:id="rId34"/>
    <p:sldId id="394" r:id="rId35"/>
    <p:sldId id="395" r:id="rId36"/>
    <p:sldId id="382" r:id="rId37"/>
    <p:sldId id="383" r:id="rId38"/>
    <p:sldId id="384" r:id="rId39"/>
    <p:sldId id="393" r:id="rId40"/>
    <p:sldId id="385" r:id="rId41"/>
    <p:sldId id="392" r:id="rId42"/>
    <p:sldId id="329" r:id="rId43"/>
    <p:sldId id="330" r:id="rId44"/>
    <p:sldId id="331" r:id="rId45"/>
    <p:sldId id="332" r:id="rId46"/>
    <p:sldId id="398" r:id="rId47"/>
    <p:sldId id="335" r:id="rId4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04F0A9-064A-C4B2-18F7-4DCAF00FF001}" name="Gina M. Ekins" initials="GE" userId="S::gekins@lozanosmith.com::4b4e8b0a-6534-4bc4-87ea-846812921a0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4C85"/>
    <a:srgbClr val="8081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2265" autoAdjust="0"/>
  </p:normalViewPr>
  <p:slideViewPr>
    <p:cSldViewPr snapToGrid="0">
      <p:cViewPr varScale="1">
        <p:scale>
          <a:sx n="91" d="100"/>
          <a:sy n="91" d="100"/>
        </p:scale>
        <p:origin x="1350" y="84"/>
      </p:cViewPr>
      <p:guideLst/>
    </p:cSldViewPr>
  </p:slideViewPr>
  <p:notesTextViewPr>
    <p:cViewPr>
      <p:scale>
        <a:sx n="3" d="2"/>
        <a:sy n="3" d="2"/>
      </p:scale>
      <p:origin x="0" y="0"/>
    </p:cViewPr>
  </p:notesTextViewPr>
  <p:sorterViewPr>
    <p:cViewPr>
      <p:scale>
        <a:sx n="100" d="100"/>
        <a:sy n="100" d="100"/>
      </p:scale>
      <p:origin x="0" y="-3558"/>
    </p:cViewPr>
  </p:sorterViewPr>
  <p:notesViewPr>
    <p:cSldViewPr snapToGrid="0">
      <p:cViewPr varScale="1">
        <p:scale>
          <a:sx n="72" d="100"/>
          <a:sy n="72" d="100"/>
        </p:scale>
        <p:origin x="3450"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s>
</file>

<file path=ppt/comments/modernComment_179_3A5938DA.xml><?xml version="1.0" encoding="utf-8"?>
<p188:cmLst xmlns:a="http://schemas.openxmlformats.org/drawingml/2006/main" xmlns:r="http://schemas.openxmlformats.org/officeDocument/2006/relationships" xmlns:p188="http://schemas.microsoft.com/office/powerpoint/2018/8/main">
  <p188:cm id="{B5972022-42F3-441C-85AA-7AD6CF86DCE7}" authorId="{6404F0A9-064A-C4B2-18F7-4DCAF00FF001}" created="2026-09-11T21:35:59.894">
    <ac:deMkLst xmlns:ac="http://schemas.microsoft.com/office/drawing/2013/main/command">
      <pc:docMk xmlns:pc="http://schemas.microsoft.com/office/powerpoint/2013/main/command"/>
      <pc:sldMk xmlns:pc="http://schemas.microsoft.com/office/powerpoint/2013/main/command" cId="978925786" sldId="377"/>
      <ac:spMk id="3" creationId="{FE5928E3-19E5-0D57-5CB5-24EFAB39E035}"/>
    </ac:deMkLst>
    <p188:txBody>
      <a:bodyPr/>
      <a:lstStyle/>
      <a:p>
        <a:r>
          <a:rPr lang="en-US"/>
          <a:t>These bullets were unclear to me. See next slide for my proposed edits. Feel free to modify as needed.</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356E697-CEEF-4923-AE2E-0ECCB4B1BDF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5E9BB9F-147E-4383-A09E-419F97E468B1}">
      <dgm:prSet custT="1"/>
      <dgm:spPr>
        <a:solidFill>
          <a:schemeClr val="accent4">
            <a:lumMod val="20000"/>
            <a:lumOff val="80000"/>
          </a:schemeClr>
        </a:solidFill>
      </dgm:spPr>
      <dgm:t>
        <a:bodyPr/>
        <a:lstStyle/>
        <a:p>
          <a:r>
            <a:rPr lang="en-US" sz="3200">
              <a:solidFill>
                <a:schemeClr val="tx1"/>
              </a:solidFill>
            </a:rPr>
            <a:t>There is a shared institutional responsibility of every member of a community college district and campus to uphold EEO policies, procedures, and practices.</a:t>
          </a:r>
        </a:p>
      </dgm:t>
    </dgm:pt>
    <dgm:pt modelId="{2743FB4B-D468-4AFE-B2D4-E87A55D56AA1}" type="parTrans" cxnId="{7ED6E588-9544-4117-80C7-C20E2C09DFC6}">
      <dgm:prSet/>
      <dgm:spPr/>
      <dgm:t>
        <a:bodyPr/>
        <a:lstStyle/>
        <a:p>
          <a:endParaRPr lang="en-US"/>
        </a:p>
      </dgm:t>
    </dgm:pt>
    <dgm:pt modelId="{D1A2C385-2A68-44AC-8862-04143D414558}" type="sibTrans" cxnId="{7ED6E588-9544-4117-80C7-C20E2C09DFC6}">
      <dgm:prSet/>
      <dgm:spPr/>
      <dgm:t>
        <a:bodyPr/>
        <a:lstStyle/>
        <a:p>
          <a:endParaRPr lang="en-US"/>
        </a:p>
      </dgm:t>
    </dgm:pt>
    <dgm:pt modelId="{2825594E-C895-45E5-B038-F10290EBA184}" type="pres">
      <dgm:prSet presAssocID="{3356E697-CEEF-4923-AE2E-0ECCB4B1BDF4}" presName="linear" presStyleCnt="0">
        <dgm:presLayoutVars>
          <dgm:animLvl val="lvl"/>
          <dgm:resizeHandles val="exact"/>
        </dgm:presLayoutVars>
      </dgm:prSet>
      <dgm:spPr/>
    </dgm:pt>
    <dgm:pt modelId="{8832A299-FBC3-4807-B08A-2915203B8FEA}" type="pres">
      <dgm:prSet presAssocID="{D5E9BB9F-147E-4383-A09E-419F97E468B1}" presName="parentText" presStyleLbl="node1" presStyleIdx="0" presStyleCnt="1">
        <dgm:presLayoutVars>
          <dgm:chMax val="0"/>
          <dgm:bulletEnabled val="1"/>
        </dgm:presLayoutVars>
      </dgm:prSet>
      <dgm:spPr>
        <a:prstGeom prst="rect">
          <a:avLst/>
        </a:prstGeom>
      </dgm:spPr>
    </dgm:pt>
  </dgm:ptLst>
  <dgm:cxnLst>
    <dgm:cxn modelId="{8C96F025-6C2B-4B6C-A528-B9D8F091CAC1}" type="presOf" srcId="{D5E9BB9F-147E-4383-A09E-419F97E468B1}" destId="{8832A299-FBC3-4807-B08A-2915203B8FEA}" srcOrd="0" destOrd="0" presId="urn:microsoft.com/office/officeart/2005/8/layout/vList2"/>
    <dgm:cxn modelId="{7ED6E588-9544-4117-80C7-C20E2C09DFC6}" srcId="{3356E697-CEEF-4923-AE2E-0ECCB4B1BDF4}" destId="{D5E9BB9F-147E-4383-A09E-419F97E468B1}" srcOrd="0" destOrd="0" parTransId="{2743FB4B-D468-4AFE-B2D4-E87A55D56AA1}" sibTransId="{D1A2C385-2A68-44AC-8862-04143D414558}"/>
    <dgm:cxn modelId="{1033EBFE-418E-454A-ACCE-698D65559AB3}" type="presOf" srcId="{3356E697-CEEF-4923-AE2E-0ECCB4B1BDF4}" destId="{2825594E-C895-45E5-B038-F10290EBA184}" srcOrd="0" destOrd="0" presId="urn:microsoft.com/office/officeart/2005/8/layout/vList2"/>
    <dgm:cxn modelId="{D391608F-CE67-4F59-B4AC-58CA396FBE9A}" type="presParOf" srcId="{2825594E-C895-45E5-B038-F10290EBA184}" destId="{8832A299-FBC3-4807-B08A-2915203B8FE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32A299-FBC3-4807-B08A-2915203B8FEA}">
      <dsp:nvSpPr>
        <dsp:cNvPr id="0" name=""/>
        <dsp:cNvSpPr/>
      </dsp:nvSpPr>
      <dsp:spPr>
        <a:xfrm>
          <a:off x="0" y="894649"/>
          <a:ext cx="6330950" cy="2509650"/>
        </a:xfrm>
        <a:prstGeom prst="rect">
          <a:avLst/>
        </a:prstGeom>
        <a:solidFill>
          <a:schemeClr val="accent4">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1"/>
              </a:solidFill>
            </a:rPr>
            <a:t>There is a shared institutional responsibility of every member of a community college district and campus to uphold EEO policies, procedures, and practices.</a:t>
          </a:r>
        </a:p>
      </dsp:txBody>
      <dsp:txXfrm>
        <a:off x="0" y="894649"/>
        <a:ext cx="6330950" cy="250965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DAB949-7DC0-F783-3178-7FA277508EA7}"/>
              </a:ext>
            </a:extLst>
          </p:cNvPr>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4" name="Footer Placeholder 3">
            <a:extLst>
              <a:ext uri="{FF2B5EF4-FFF2-40B4-BE49-F238E27FC236}">
                <a16:creationId xmlns:a16="http://schemas.microsoft.com/office/drawing/2014/main" id="{06F1BCF2-C992-FC91-97FA-49F1C03C5993}"/>
              </a:ext>
            </a:extLst>
          </p:cNvPr>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Tree>
    <p:extLst>
      <p:ext uri="{BB962C8B-B14F-4D97-AF65-F5344CB8AC3E}">
        <p14:creationId xmlns:p14="http://schemas.microsoft.com/office/powerpoint/2010/main" val="2123494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Slide Image Placeholder 8">
            <a:extLst>
              <a:ext uri="{FF2B5EF4-FFF2-40B4-BE49-F238E27FC236}">
                <a16:creationId xmlns:a16="http://schemas.microsoft.com/office/drawing/2014/main" id="{163BC0D6-986B-4577-EB6A-28720E1EB747}"/>
              </a:ext>
            </a:extLst>
          </p:cNvPr>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11" name="Date Placeholder 10">
            <a:extLst>
              <a:ext uri="{FF2B5EF4-FFF2-40B4-BE49-F238E27FC236}">
                <a16:creationId xmlns:a16="http://schemas.microsoft.com/office/drawing/2014/main" id="{787113F8-9259-1973-A21F-F4E664A0F0FB}"/>
              </a:ext>
            </a:extLst>
          </p:cNvPr>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22C38F8D-8750-4643-922B-674DE8887FCD}" type="datetimeFigureOut">
              <a:rPr lang="en-US" smtClean="0"/>
              <a:t>9/14/2026</a:t>
            </a:fld>
            <a:endParaRPr lang="en-US"/>
          </a:p>
        </p:txBody>
      </p:sp>
    </p:spTree>
    <p:extLst>
      <p:ext uri="{BB962C8B-B14F-4D97-AF65-F5344CB8AC3E}">
        <p14:creationId xmlns:p14="http://schemas.microsoft.com/office/powerpoint/2010/main" val="82857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p:spPr>
      </p:sp>
      <p:sp>
        <p:nvSpPr>
          <p:cNvPr id="3" name="Notes Placeholder 2"/>
          <p:cNvSpPr>
            <a:spLocks noGrp="1"/>
          </p:cNvSpPr>
          <p:nvPr>
            <p:ph type="body" idx="1"/>
          </p:nvPr>
        </p:nvSpPr>
        <p:spPr>
          <a:xfrm>
            <a:off x="701040" y="4473892"/>
            <a:ext cx="5608320" cy="3660458"/>
          </a:xfrm>
          <a:prstGeom prst="rect">
            <a:avLst/>
          </a:prstGeom>
        </p:spPr>
        <p:txBody>
          <a:bodyPr lIns="93172" tIns="46586" rIns="93172" bIns="46586"/>
          <a:lstStyle/>
          <a:p>
            <a:pPr defTabSz="931717">
              <a:defRPr/>
            </a:pPr>
            <a:r>
              <a:rPr lang="en-US" dirty="0"/>
              <a:t>Click to add Title, Presented by, Location and Date</a:t>
            </a:r>
          </a:p>
          <a:p>
            <a:endParaRPr lang="en-US" dirty="0"/>
          </a:p>
        </p:txBody>
      </p:sp>
      <p:sp>
        <p:nvSpPr>
          <p:cNvPr id="4" name="Slide Number Placeholder 3"/>
          <p:cNvSpPr>
            <a:spLocks noGrp="1"/>
          </p:cNvSpPr>
          <p:nvPr>
            <p:ph type="sldNum" sz="quarter" idx="5"/>
          </p:nvPr>
        </p:nvSpPr>
        <p:spPr>
          <a:xfrm>
            <a:off x="3970938" y="8829967"/>
            <a:ext cx="3037840" cy="466433"/>
          </a:xfrm>
          <a:prstGeom prst="rect">
            <a:avLst/>
          </a:prstGeom>
        </p:spPr>
        <p:txBody>
          <a:bodyPr lIns="93172" tIns="46586" rIns="93172" bIns="46586"/>
          <a:lstStyle/>
          <a:p>
            <a:fld id="{689DD31F-F8E0-4783-8954-86C6F7F64290}" type="slidenum">
              <a:rPr lang="en-US" smtClean="0"/>
              <a:t>1</a:t>
            </a:fld>
            <a:endParaRPr lang="en-US"/>
          </a:p>
        </p:txBody>
      </p:sp>
    </p:spTree>
    <p:extLst>
      <p:ext uri="{BB962C8B-B14F-4D97-AF65-F5344CB8AC3E}">
        <p14:creationId xmlns:p14="http://schemas.microsoft.com/office/powerpoint/2010/main" val="2314638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Tree>
    <p:extLst>
      <p:ext uri="{BB962C8B-B14F-4D97-AF65-F5344CB8AC3E}">
        <p14:creationId xmlns:p14="http://schemas.microsoft.com/office/powerpoint/2010/main" val="1248062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Tree>
    <p:extLst>
      <p:ext uri="{BB962C8B-B14F-4D97-AF65-F5344CB8AC3E}">
        <p14:creationId xmlns:p14="http://schemas.microsoft.com/office/powerpoint/2010/main" val="3706898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r>
              <a:rPr lang="en-US" dirty="0"/>
              <a:t>What if you don’t have enough volunteers?  Can you have a committee of 2. </a:t>
            </a:r>
          </a:p>
          <a:p>
            <a:endParaRPr lang="en-US" dirty="0"/>
          </a:p>
          <a:p>
            <a:r>
              <a:rPr lang="en-US" dirty="0"/>
              <a:t>What if the committee is too large?</a:t>
            </a:r>
          </a:p>
        </p:txBody>
      </p:sp>
    </p:spTree>
    <p:extLst>
      <p:ext uri="{BB962C8B-B14F-4D97-AF65-F5344CB8AC3E}">
        <p14:creationId xmlns:p14="http://schemas.microsoft.com/office/powerpoint/2010/main" val="774279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US" dirty="0"/>
          </a:p>
        </p:txBody>
      </p:sp>
    </p:spTree>
    <p:extLst>
      <p:ext uri="{BB962C8B-B14F-4D97-AF65-F5344CB8AC3E}">
        <p14:creationId xmlns:p14="http://schemas.microsoft.com/office/powerpoint/2010/main" val="19560777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3D1AFD-5700-797C-06DB-A649059A9E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86117B39-6134-0D27-942E-296E54E0E6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5946" y="662896"/>
            <a:ext cx="5860018" cy="1159443"/>
          </a:xfrm>
          <a:prstGeom prst="rect">
            <a:avLst/>
          </a:prstGeom>
        </p:spPr>
      </p:pic>
      <p:sp>
        <p:nvSpPr>
          <p:cNvPr id="4" name="Title 1">
            <a:extLst>
              <a:ext uri="{FF2B5EF4-FFF2-40B4-BE49-F238E27FC236}">
                <a16:creationId xmlns:a16="http://schemas.microsoft.com/office/drawing/2014/main" id="{ABA3F170-F872-4445-8E8D-849D676D34EB}"/>
              </a:ext>
            </a:extLst>
          </p:cNvPr>
          <p:cNvSpPr>
            <a:spLocks noGrp="1"/>
          </p:cNvSpPr>
          <p:nvPr>
            <p:ph type="ctrTitle" hasCustomPrompt="1"/>
          </p:nvPr>
        </p:nvSpPr>
        <p:spPr>
          <a:xfrm>
            <a:off x="1732914" y="2273300"/>
            <a:ext cx="8225945" cy="1994233"/>
          </a:xfrm>
        </p:spPr>
        <p:txBody>
          <a:bodyPr anchor="b">
            <a:normAutofit/>
          </a:bodyPr>
          <a:lstStyle>
            <a:lvl1pPr algn="l">
              <a:lnSpc>
                <a:spcPct val="100000"/>
              </a:lnSpc>
              <a:spcAft>
                <a:spcPts val="1800"/>
              </a:spcAft>
              <a:defRPr sz="4400">
                <a:solidFill>
                  <a:schemeClr val="tx2"/>
                </a:solidFill>
                <a:latin typeface="+mn-lt"/>
              </a:defRPr>
            </a:lvl1pPr>
          </a:lstStyle>
          <a:p>
            <a:r>
              <a:rPr lang="en-US" dirty="0"/>
              <a:t>Click To Edit Presentation Title</a:t>
            </a:r>
          </a:p>
        </p:txBody>
      </p:sp>
      <p:sp>
        <p:nvSpPr>
          <p:cNvPr id="6" name="Subtitle 2">
            <a:extLst>
              <a:ext uri="{FF2B5EF4-FFF2-40B4-BE49-F238E27FC236}">
                <a16:creationId xmlns:a16="http://schemas.microsoft.com/office/drawing/2014/main" id="{F964085E-35EF-CD84-6D3E-67912B77BAFE}"/>
              </a:ext>
            </a:extLst>
          </p:cNvPr>
          <p:cNvSpPr>
            <a:spLocks noGrp="1"/>
          </p:cNvSpPr>
          <p:nvPr>
            <p:ph type="subTitle" idx="1" hasCustomPrompt="1"/>
          </p:nvPr>
        </p:nvSpPr>
        <p:spPr>
          <a:xfrm>
            <a:off x="1732434" y="4905541"/>
            <a:ext cx="7892570" cy="438150"/>
          </a:xfrm>
        </p:spPr>
        <p:txBody>
          <a:bodyPr>
            <a:noAutofit/>
          </a:bodyPr>
          <a:lstStyle>
            <a:lvl1pPr marL="0" indent="0" algn="l">
              <a:lnSpc>
                <a:spcPct val="100000"/>
              </a:lnSpc>
              <a:spcBef>
                <a:spcPts val="0"/>
              </a:spcBef>
              <a:spcAft>
                <a:spcPts val="600"/>
              </a:spcAft>
              <a:buNone/>
              <a:defRPr sz="2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 Click to edit presenters</a:t>
            </a:r>
          </a:p>
        </p:txBody>
      </p:sp>
      <p:sp>
        <p:nvSpPr>
          <p:cNvPr id="2" name="Text Placeholder 11">
            <a:extLst>
              <a:ext uri="{FF2B5EF4-FFF2-40B4-BE49-F238E27FC236}">
                <a16:creationId xmlns:a16="http://schemas.microsoft.com/office/drawing/2014/main" id="{BE197B75-5330-A0E9-C589-75BAFA287544}"/>
              </a:ext>
            </a:extLst>
          </p:cNvPr>
          <p:cNvSpPr>
            <a:spLocks noGrp="1"/>
          </p:cNvSpPr>
          <p:nvPr>
            <p:ph type="body" sz="quarter" idx="10" hasCustomPrompt="1"/>
          </p:nvPr>
        </p:nvSpPr>
        <p:spPr>
          <a:xfrm>
            <a:off x="1732434" y="5594128"/>
            <a:ext cx="7892570" cy="816720"/>
          </a:xfrm>
        </p:spPr>
        <p:txBody>
          <a:bodyPr>
            <a:normAutofit/>
          </a:bodyPr>
          <a:lstStyle>
            <a:lvl1pPr marL="0" indent="0">
              <a:lnSpc>
                <a:spcPct val="100000"/>
              </a:lnSpc>
              <a:spcBef>
                <a:spcPts val="0"/>
              </a:spcBef>
              <a:spcAft>
                <a:spcPts val="600"/>
              </a:spcAft>
              <a:buNone/>
              <a:defRPr sz="2000">
                <a:solidFill>
                  <a:srgbClr val="808184"/>
                </a:solidFill>
              </a:defRPr>
            </a:lvl1pPr>
          </a:lstStyle>
          <a:p>
            <a:pPr lvl="0"/>
            <a:r>
              <a:rPr lang="en-US" dirty="0"/>
              <a:t>Click to edit location | Click to edit date</a:t>
            </a:r>
          </a:p>
        </p:txBody>
      </p:sp>
    </p:spTree>
    <p:extLst>
      <p:ext uri="{BB962C8B-B14F-4D97-AF65-F5344CB8AC3E}">
        <p14:creationId xmlns:p14="http://schemas.microsoft.com/office/powerpoint/2010/main" val="954358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opic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6712941-8635-C6EB-3E8C-E56191E59CD2}"/>
              </a:ext>
            </a:extLst>
          </p:cNvPr>
          <p:cNvSpPr>
            <a:spLocks noGrp="1"/>
          </p:cNvSpPr>
          <p:nvPr>
            <p:ph type="pic" sz="quarter" idx="10"/>
          </p:nvPr>
        </p:nvSpPr>
        <p:spPr>
          <a:xfrm>
            <a:off x="544022" y="1314406"/>
            <a:ext cx="3289356" cy="4572379"/>
          </a:xfrm>
          <a:ln w="19050">
            <a:noFill/>
          </a:ln>
        </p:spPr>
        <p:txBody>
          <a:bodyPr/>
          <a:lstStyle>
            <a:lvl1pPr marL="0" indent="0">
              <a:buNone/>
              <a:defRPr>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544022" y="164606"/>
            <a:ext cx="10928870" cy="897938"/>
          </a:xfrm>
        </p:spPr>
        <p:txBody>
          <a:bodyPr>
            <a:normAutofit/>
          </a:bodyPr>
          <a:lstStyle>
            <a:lvl1pPr>
              <a:lnSpc>
                <a:spcPct val="100000"/>
              </a:lnSpc>
              <a:defRPr sz="3200">
                <a:solidFill>
                  <a:schemeClr val="tx2"/>
                </a:solidFill>
              </a:defRPr>
            </a:lvl1pPr>
          </a:lstStyle>
          <a:p>
            <a:r>
              <a:rPr lang="en-US" dirty="0"/>
              <a:t>Topics</a:t>
            </a:r>
          </a:p>
        </p:txBody>
      </p:sp>
      <p:sp>
        <p:nvSpPr>
          <p:cNvPr id="3" name="Content Placeholder 2">
            <a:extLst>
              <a:ext uri="{FF2B5EF4-FFF2-40B4-BE49-F238E27FC236}">
                <a16:creationId xmlns:a16="http://schemas.microsoft.com/office/drawing/2014/main" id="{E481700D-717D-23A4-3FC0-5498D2DE2DBB}"/>
              </a:ext>
            </a:extLst>
          </p:cNvPr>
          <p:cNvSpPr>
            <a:spLocks noGrp="1"/>
          </p:cNvSpPr>
          <p:nvPr>
            <p:ph idx="1" hasCustomPrompt="1"/>
          </p:nvPr>
        </p:nvSpPr>
        <p:spPr>
          <a:xfrm>
            <a:off x="4170066" y="1326263"/>
            <a:ext cx="7302826" cy="4560521"/>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5" name="Picture 4">
            <a:extLst>
              <a:ext uri="{FF2B5EF4-FFF2-40B4-BE49-F238E27FC236}">
                <a16:creationId xmlns:a16="http://schemas.microsoft.com/office/drawing/2014/main" id="{C5BCBB60-2E47-1B12-73D5-9CF253DA0378}"/>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1B0BF4EB-78F2-7D6F-4CDD-0C0384D14D2E}"/>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093053"/>
            <a:ext cx="12191995" cy="49638"/>
          </a:xfrm>
          <a:prstGeom prst="rect">
            <a:avLst/>
          </a:prstGeom>
        </p:spPr>
      </p:pic>
    </p:spTree>
    <p:extLst>
      <p:ext uri="{BB962C8B-B14F-4D97-AF65-F5344CB8AC3E}">
        <p14:creationId xmlns:p14="http://schemas.microsoft.com/office/powerpoint/2010/main" val="1644218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_Image-Right_0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6712941-8635-C6EB-3E8C-E56191E59CD2}"/>
              </a:ext>
            </a:extLst>
          </p:cNvPr>
          <p:cNvSpPr>
            <a:spLocks noGrp="1"/>
          </p:cNvSpPr>
          <p:nvPr>
            <p:ph type="pic" sz="quarter" idx="10"/>
          </p:nvPr>
        </p:nvSpPr>
        <p:spPr>
          <a:xfrm>
            <a:off x="8242300" y="0"/>
            <a:ext cx="3949695" cy="6092023"/>
          </a:xfrm>
        </p:spPr>
        <p:txBody>
          <a:bodyPr/>
          <a:lstStyle>
            <a:lvl1pPr marL="0" indent="0">
              <a:buNone/>
              <a:defRPr/>
            </a:lvl1pPr>
          </a:lstStyle>
          <a:p>
            <a:r>
              <a:rPr lang="en-US"/>
              <a:t>Click icon to add picture</a:t>
            </a:r>
          </a:p>
        </p:txBody>
      </p:sp>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7585051" cy="1325563"/>
          </a:xfrm>
        </p:spPr>
        <p:txBody>
          <a:bodyPr>
            <a:normAutofit/>
          </a:bodyPr>
          <a:lstStyle>
            <a:lvl1pPr>
              <a:lnSpc>
                <a:spcPct val="100000"/>
              </a:lnSpc>
              <a:defRPr sz="3200">
                <a:solidFill>
                  <a:schemeClr val="tx2"/>
                </a:solidFill>
              </a:defRPr>
            </a:lvl1pPr>
          </a:lstStyle>
          <a:p>
            <a:r>
              <a:rPr lang="en-US" dirty="0"/>
              <a:t>Title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4" name="Picture 3">
            <a:extLst>
              <a:ext uri="{FF2B5EF4-FFF2-40B4-BE49-F238E27FC236}">
                <a16:creationId xmlns:a16="http://schemas.microsoft.com/office/drawing/2014/main" id="{D5A3BC18-7527-6E80-EF7E-5510DD93EADF}"/>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6" name="Picture 5">
            <a:extLst>
              <a:ext uri="{FF2B5EF4-FFF2-40B4-BE49-F238E27FC236}">
                <a16:creationId xmlns:a16="http://schemas.microsoft.com/office/drawing/2014/main" id="{953B7690-8096-BC7C-24F2-131DBFBF4BE1}"/>
              </a:ext>
            </a:extLst>
          </p:cNvPr>
          <p:cNvPicPr>
            <a:picLocks noChangeAspect="1"/>
          </p:cNvPicPr>
          <p:nvPr/>
        </p:nvPicPr>
        <p:blipFill>
          <a:blip r:embed="rId3">
            <a:extLst>
              <a:ext uri="{28A0092B-C50C-407E-A947-70E740481C1C}">
                <a14:useLocalDpi xmlns:a14="http://schemas.microsoft.com/office/drawing/2010/main" val="0"/>
              </a:ext>
            </a:extLst>
          </a:blip>
          <a:srcRect l="34572" t="-3563" b="68729"/>
          <a:stretch/>
        </p:blipFill>
        <p:spPr>
          <a:xfrm rot="10800000" flipV="1">
            <a:off x="-1" y="1325563"/>
            <a:ext cx="7976937" cy="55299"/>
          </a:xfrm>
          <a:prstGeom prst="rect">
            <a:avLst/>
          </a:prstGeom>
        </p:spPr>
      </p:pic>
      <p:sp>
        <p:nvSpPr>
          <p:cNvPr id="5" name="Content Placeholder 2">
            <a:extLst>
              <a:ext uri="{FF2B5EF4-FFF2-40B4-BE49-F238E27FC236}">
                <a16:creationId xmlns:a16="http://schemas.microsoft.com/office/drawing/2014/main" id="{ADA74EC4-DE7E-5F59-BE16-12B33033E643}"/>
              </a:ext>
            </a:extLst>
          </p:cNvPr>
          <p:cNvSpPr>
            <a:spLocks noGrp="1"/>
          </p:cNvSpPr>
          <p:nvPr>
            <p:ph idx="1" hasCustomPrompt="1"/>
          </p:nvPr>
        </p:nvSpPr>
        <p:spPr>
          <a:xfrm>
            <a:off x="391886" y="1564435"/>
            <a:ext cx="7585050" cy="4323900"/>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Tree>
    <p:extLst>
      <p:ext uri="{BB962C8B-B14F-4D97-AF65-F5344CB8AC3E}">
        <p14:creationId xmlns:p14="http://schemas.microsoft.com/office/powerpoint/2010/main" val="2091041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_Image-Right_0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6712941-8635-C6EB-3E8C-E56191E59CD2}"/>
              </a:ext>
            </a:extLst>
          </p:cNvPr>
          <p:cNvSpPr>
            <a:spLocks noGrp="1"/>
          </p:cNvSpPr>
          <p:nvPr>
            <p:ph type="pic" sz="quarter" idx="10"/>
          </p:nvPr>
        </p:nvSpPr>
        <p:spPr>
          <a:xfrm>
            <a:off x="8231334" y="0"/>
            <a:ext cx="3960661" cy="6858000"/>
          </a:xfrm>
        </p:spPr>
        <p:txBody>
          <a:bodyPr/>
          <a:lstStyle>
            <a:lvl1pPr marL="0" indent="0">
              <a:buNone/>
              <a:defRPr/>
            </a:lvl1pPr>
          </a:lstStyle>
          <a:p>
            <a:r>
              <a:rPr lang="en-US"/>
              <a:t>Click icon to add picture</a:t>
            </a:r>
          </a:p>
        </p:txBody>
      </p:sp>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7585051" cy="1325563"/>
          </a:xfrm>
        </p:spPr>
        <p:txBody>
          <a:bodyPr>
            <a:normAutofit/>
          </a:bodyPr>
          <a:lstStyle>
            <a:lvl1pPr>
              <a:lnSpc>
                <a:spcPct val="100000"/>
              </a:lnSpc>
              <a:defRPr sz="3200">
                <a:solidFill>
                  <a:schemeClr val="tx2"/>
                </a:solidFill>
              </a:defRPr>
            </a:lvl1pPr>
          </a:lstStyle>
          <a:p>
            <a:r>
              <a:rPr lang="en-US" dirty="0"/>
              <a:t>Title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4" name="Picture 3">
            <a:extLst>
              <a:ext uri="{FF2B5EF4-FFF2-40B4-BE49-F238E27FC236}">
                <a16:creationId xmlns:a16="http://schemas.microsoft.com/office/drawing/2014/main" id="{6143C68A-5E08-5A89-D0E8-93FE795BEFE0}"/>
              </a:ext>
            </a:extLst>
          </p:cNvPr>
          <p:cNvPicPr>
            <a:picLocks noChangeAspect="1"/>
          </p:cNvPicPr>
          <p:nvPr/>
        </p:nvPicPr>
        <p:blipFill>
          <a:blip r:embed="rId3">
            <a:extLst>
              <a:ext uri="{28A0092B-C50C-407E-A947-70E740481C1C}">
                <a14:useLocalDpi xmlns:a14="http://schemas.microsoft.com/office/drawing/2010/main" val="0"/>
              </a:ext>
            </a:extLst>
          </a:blip>
          <a:srcRect l="34572" t="-3563" b="68729"/>
          <a:stretch/>
        </p:blipFill>
        <p:spPr>
          <a:xfrm rot="10800000" flipV="1">
            <a:off x="-1" y="1325563"/>
            <a:ext cx="7976937" cy="55299"/>
          </a:xfrm>
          <a:prstGeom prst="rect">
            <a:avLst/>
          </a:prstGeom>
        </p:spPr>
      </p:pic>
      <p:pic>
        <p:nvPicPr>
          <p:cNvPr id="5" name="Picture 4">
            <a:extLst>
              <a:ext uri="{FF2B5EF4-FFF2-40B4-BE49-F238E27FC236}">
                <a16:creationId xmlns:a16="http://schemas.microsoft.com/office/drawing/2014/main" id="{7D2E1BFE-F822-D873-9DEA-2BEA2A8AD244}"/>
              </a:ext>
            </a:extLst>
          </p:cNvPr>
          <p:cNvPicPr>
            <a:picLocks noChangeAspect="1"/>
          </p:cNvPicPr>
          <p:nvPr/>
        </p:nvPicPr>
        <p:blipFill>
          <a:blip r:embed="rId3">
            <a:extLst>
              <a:ext uri="{28A0092B-C50C-407E-A947-70E740481C1C}">
                <a14:useLocalDpi xmlns:a14="http://schemas.microsoft.com/office/drawing/2010/main" val="0"/>
              </a:ext>
            </a:extLst>
          </a:blip>
          <a:srcRect l="37536" t="-1026" b="66897"/>
          <a:stretch/>
        </p:blipFill>
        <p:spPr>
          <a:xfrm>
            <a:off x="962531" y="6617442"/>
            <a:ext cx="7014406" cy="49901"/>
          </a:xfrm>
          <a:prstGeom prst="rect">
            <a:avLst/>
          </a:prstGeom>
        </p:spPr>
      </p:pic>
      <p:sp>
        <p:nvSpPr>
          <p:cNvPr id="6" name="Content Placeholder 2">
            <a:extLst>
              <a:ext uri="{FF2B5EF4-FFF2-40B4-BE49-F238E27FC236}">
                <a16:creationId xmlns:a16="http://schemas.microsoft.com/office/drawing/2014/main" id="{80071D4F-2902-C1FA-C562-008DF134CD1E}"/>
              </a:ext>
            </a:extLst>
          </p:cNvPr>
          <p:cNvSpPr>
            <a:spLocks noGrp="1"/>
          </p:cNvSpPr>
          <p:nvPr>
            <p:ph idx="1" hasCustomPrompt="1"/>
          </p:nvPr>
        </p:nvSpPr>
        <p:spPr>
          <a:xfrm>
            <a:off x="391886" y="1564435"/>
            <a:ext cx="7585050" cy="4323900"/>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Tree>
    <p:extLst>
      <p:ext uri="{BB962C8B-B14F-4D97-AF65-F5344CB8AC3E}">
        <p14:creationId xmlns:p14="http://schemas.microsoft.com/office/powerpoint/2010/main" val="355936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_Image-Right_03">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8ACF07D3-11D0-6BA3-ED8C-F5777DF51DC1}"/>
              </a:ext>
            </a:extLst>
          </p:cNvPr>
          <p:cNvSpPr>
            <a:spLocks noGrp="1"/>
          </p:cNvSpPr>
          <p:nvPr>
            <p:ph type="pic" sz="quarter" idx="10"/>
          </p:nvPr>
        </p:nvSpPr>
        <p:spPr>
          <a:xfrm>
            <a:off x="5762847" y="1"/>
            <a:ext cx="6429148" cy="6084913"/>
          </a:xfrm>
          <a:ln>
            <a:noFill/>
          </a:ln>
        </p:spPr>
        <p:txBody>
          <a:bodyPr/>
          <a:lstStyle>
            <a:lvl1pPr marL="0" indent="0">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5174901" cy="1325563"/>
          </a:xfrm>
        </p:spPr>
        <p:txBody>
          <a:bodyPr>
            <a:normAutofit/>
          </a:bodyPr>
          <a:lstStyle>
            <a:lvl1pPr>
              <a:lnSpc>
                <a:spcPct val="100000"/>
              </a:lnSpc>
              <a:defRPr sz="3200">
                <a:solidFill>
                  <a:schemeClr val="tx2"/>
                </a:solidFill>
              </a:defRPr>
            </a:lvl1pPr>
          </a:lstStyle>
          <a:p>
            <a:r>
              <a:rPr lang="en-US" dirty="0"/>
              <a:t>Title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sp>
        <p:nvSpPr>
          <p:cNvPr id="3" name="Content Placeholder 2">
            <a:extLst>
              <a:ext uri="{FF2B5EF4-FFF2-40B4-BE49-F238E27FC236}">
                <a16:creationId xmlns:a16="http://schemas.microsoft.com/office/drawing/2014/main" id="{B1E589AC-DB54-05FC-A66A-936E8A3DA701}"/>
              </a:ext>
            </a:extLst>
          </p:cNvPr>
          <p:cNvSpPr>
            <a:spLocks noGrp="1"/>
          </p:cNvSpPr>
          <p:nvPr>
            <p:ph idx="1" hasCustomPrompt="1"/>
          </p:nvPr>
        </p:nvSpPr>
        <p:spPr>
          <a:xfrm>
            <a:off x="391886" y="1564435"/>
            <a:ext cx="5174901" cy="4323900"/>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pic>
        <p:nvPicPr>
          <p:cNvPr id="5" name="Picture 4">
            <a:extLst>
              <a:ext uri="{FF2B5EF4-FFF2-40B4-BE49-F238E27FC236}">
                <a16:creationId xmlns:a16="http://schemas.microsoft.com/office/drawing/2014/main" id="{24DC6F43-F628-73F8-B7BC-94D535739486}"/>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E3C9C7A2-8957-6384-2D4D-02A7A9A4FEDC}"/>
              </a:ext>
            </a:extLst>
          </p:cNvPr>
          <p:cNvPicPr>
            <a:picLocks noChangeAspect="1"/>
          </p:cNvPicPr>
          <p:nvPr/>
        </p:nvPicPr>
        <p:blipFill>
          <a:blip r:embed="rId3">
            <a:extLst>
              <a:ext uri="{28A0092B-C50C-407E-A947-70E740481C1C}">
                <a14:useLocalDpi xmlns:a14="http://schemas.microsoft.com/office/drawing/2010/main" val="0"/>
              </a:ext>
            </a:extLst>
          </a:blip>
          <a:srcRect l="54340" t="2472" b="68729"/>
          <a:stretch/>
        </p:blipFill>
        <p:spPr>
          <a:xfrm rot="10800000" flipV="1">
            <a:off x="-2" y="1335143"/>
            <a:ext cx="5566788" cy="45719"/>
          </a:xfrm>
          <a:prstGeom prst="rect">
            <a:avLst/>
          </a:prstGeom>
        </p:spPr>
      </p:pic>
    </p:spTree>
    <p:extLst>
      <p:ext uri="{BB962C8B-B14F-4D97-AF65-F5344CB8AC3E}">
        <p14:creationId xmlns:p14="http://schemas.microsoft.com/office/powerpoint/2010/main" val="516963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_Image-Right_0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7837709" cy="1325563"/>
          </a:xfrm>
        </p:spPr>
        <p:txBody>
          <a:bodyPr>
            <a:normAutofit/>
          </a:bodyPr>
          <a:lstStyle>
            <a:lvl1pPr>
              <a:lnSpc>
                <a:spcPct val="100000"/>
              </a:lnSpc>
              <a:defRPr sz="3200">
                <a:solidFill>
                  <a:schemeClr val="tx2"/>
                </a:solidFill>
              </a:defRPr>
            </a:lvl1pPr>
          </a:lstStyle>
          <a:p>
            <a:r>
              <a:rPr lang="en-US" dirty="0"/>
              <a:t>Title Goes Here</a:t>
            </a:r>
          </a:p>
        </p:txBody>
      </p:sp>
      <p:sp>
        <p:nvSpPr>
          <p:cNvPr id="3" name="Content Placeholder 2">
            <a:extLst>
              <a:ext uri="{FF2B5EF4-FFF2-40B4-BE49-F238E27FC236}">
                <a16:creationId xmlns:a16="http://schemas.microsoft.com/office/drawing/2014/main" id="{E481700D-717D-23A4-3FC0-5498D2DE2DBB}"/>
              </a:ext>
            </a:extLst>
          </p:cNvPr>
          <p:cNvSpPr>
            <a:spLocks noGrp="1"/>
          </p:cNvSpPr>
          <p:nvPr>
            <p:ph idx="1" hasCustomPrompt="1"/>
          </p:nvPr>
        </p:nvSpPr>
        <p:spPr>
          <a:xfrm>
            <a:off x="391886" y="1564435"/>
            <a:ext cx="8591340" cy="4323899"/>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5" name="Picture 4">
            <a:extLst>
              <a:ext uri="{FF2B5EF4-FFF2-40B4-BE49-F238E27FC236}">
                <a16:creationId xmlns:a16="http://schemas.microsoft.com/office/drawing/2014/main" id="{8CF334AD-6FD1-47F4-BE93-145ACD3AA1B9}"/>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
        <p:nvSpPr>
          <p:cNvPr id="11" name="Picture Placeholder 10">
            <a:extLst>
              <a:ext uri="{FF2B5EF4-FFF2-40B4-BE49-F238E27FC236}">
                <a16:creationId xmlns:a16="http://schemas.microsoft.com/office/drawing/2014/main" id="{370E4B7C-826E-942A-29D2-A02785724577}"/>
              </a:ext>
            </a:extLst>
          </p:cNvPr>
          <p:cNvSpPr>
            <a:spLocks noGrp="1"/>
          </p:cNvSpPr>
          <p:nvPr>
            <p:ph type="pic" sz="quarter" idx="13"/>
          </p:nvPr>
        </p:nvSpPr>
        <p:spPr>
          <a:xfrm>
            <a:off x="8229600" y="0"/>
            <a:ext cx="3962400" cy="6092024"/>
          </a:xfrm>
          <a:custGeom>
            <a:avLst/>
            <a:gdLst>
              <a:gd name="connsiteX0" fmla="*/ 0 w 3952349"/>
              <a:gd name="connsiteY0" fmla="*/ 0 h 6762541"/>
              <a:gd name="connsiteX1" fmla="*/ 3952349 w 3952349"/>
              <a:gd name="connsiteY1" fmla="*/ 0 h 6762541"/>
              <a:gd name="connsiteX2" fmla="*/ 3952349 w 3952349"/>
              <a:gd name="connsiteY2" fmla="*/ 6762541 h 6762541"/>
            </a:gdLst>
            <a:ahLst/>
            <a:cxnLst>
              <a:cxn ang="0">
                <a:pos x="connsiteX0" y="connsiteY0"/>
              </a:cxn>
              <a:cxn ang="0">
                <a:pos x="connsiteX1" y="connsiteY1"/>
              </a:cxn>
              <a:cxn ang="0">
                <a:pos x="connsiteX2" y="connsiteY2"/>
              </a:cxn>
            </a:cxnLst>
            <a:rect l="l" t="t" r="r" b="b"/>
            <a:pathLst>
              <a:path w="3952349" h="6762541">
                <a:moveTo>
                  <a:pt x="0" y="0"/>
                </a:moveTo>
                <a:lnTo>
                  <a:pt x="3952349" y="0"/>
                </a:lnTo>
                <a:lnTo>
                  <a:pt x="3952349" y="6762541"/>
                </a:lnTo>
                <a:close/>
              </a:path>
            </a:pathLst>
          </a:custGeom>
        </p:spPr>
        <p:txBody>
          <a:bodyPr wrap="square">
            <a:noAutofit/>
          </a:bodyPr>
          <a:lstStyle/>
          <a:p>
            <a:r>
              <a:rPr lang="en-US"/>
              <a:t>Click icon to add picture</a:t>
            </a:r>
          </a:p>
        </p:txBody>
      </p:sp>
      <p:pic>
        <p:nvPicPr>
          <p:cNvPr id="10" name="Picture 9">
            <a:extLst>
              <a:ext uri="{FF2B5EF4-FFF2-40B4-BE49-F238E27FC236}">
                <a16:creationId xmlns:a16="http://schemas.microsoft.com/office/drawing/2014/main" id="{EADC9432-8748-4407-289A-6F24B4AB6001}"/>
              </a:ext>
            </a:extLst>
          </p:cNvPr>
          <p:cNvPicPr>
            <a:picLocks noChangeAspect="1"/>
          </p:cNvPicPr>
          <p:nvPr/>
        </p:nvPicPr>
        <p:blipFill>
          <a:blip r:embed="rId3">
            <a:extLst>
              <a:ext uri="{28A0092B-C50C-407E-A947-70E740481C1C}">
                <a14:useLocalDpi xmlns:a14="http://schemas.microsoft.com/office/drawing/2010/main" val="0"/>
              </a:ext>
            </a:extLst>
          </a:blip>
          <a:srcRect l="26319" t="-3563" b="68729"/>
          <a:stretch/>
        </p:blipFill>
        <p:spPr>
          <a:xfrm rot="10800000" flipV="1">
            <a:off x="-2" y="1325563"/>
            <a:ext cx="8983228" cy="55299"/>
          </a:xfrm>
          <a:prstGeom prst="rect">
            <a:avLst/>
          </a:prstGeom>
        </p:spPr>
      </p:pic>
    </p:spTree>
    <p:extLst>
      <p:ext uri="{BB962C8B-B14F-4D97-AF65-F5344CB8AC3E}">
        <p14:creationId xmlns:p14="http://schemas.microsoft.com/office/powerpoint/2010/main" val="3718697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_Image-Right_0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5704109" cy="1325563"/>
          </a:xfrm>
        </p:spPr>
        <p:txBody>
          <a:bodyPr>
            <a:normAutofit/>
          </a:bodyPr>
          <a:lstStyle>
            <a:lvl1pPr>
              <a:lnSpc>
                <a:spcPct val="100000"/>
              </a:lnSpc>
              <a:defRPr sz="3200">
                <a:solidFill>
                  <a:schemeClr val="tx2"/>
                </a:solidFill>
              </a:defRPr>
            </a:lvl1pPr>
          </a:lstStyle>
          <a:p>
            <a:r>
              <a:rPr lang="en-US" dirty="0"/>
              <a:t>Title Goes Here</a:t>
            </a:r>
          </a:p>
        </p:txBody>
      </p:sp>
      <p:sp>
        <p:nvSpPr>
          <p:cNvPr id="3" name="Content Placeholder 2">
            <a:extLst>
              <a:ext uri="{FF2B5EF4-FFF2-40B4-BE49-F238E27FC236}">
                <a16:creationId xmlns:a16="http://schemas.microsoft.com/office/drawing/2014/main" id="{E481700D-717D-23A4-3FC0-5498D2DE2DBB}"/>
              </a:ext>
            </a:extLst>
          </p:cNvPr>
          <p:cNvSpPr>
            <a:spLocks noGrp="1"/>
          </p:cNvSpPr>
          <p:nvPr>
            <p:ph idx="1" hasCustomPrompt="1"/>
          </p:nvPr>
        </p:nvSpPr>
        <p:spPr>
          <a:xfrm>
            <a:off x="391887" y="1564435"/>
            <a:ext cx="6454082" cy="4323900"/>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21" name="Picture Placeholder 20">
            <a:extLst>
              <a:ext uri="{FF2B5EF4-FFF2-40B4-BE49-F238E27FC236}">
                <a16:creationId xmlns:a16="http://schemas.microsoft.com/office/drawing/2014/main" id="{253BAF8B-0B3E-04EB-9FE2-D4B944335973}"/>
              </a:ext>
            </a:extLst>
          </p:cNvPr>
          <p:cNvSpPr>
            <a:spLocks noGrp="1"/>
          </p:cNvSpPr>
          <p:nvPr>
            <p:ph type="pic" sz="quarter" idx="15"/>
          </p:nvPr>
        </p:nvSpPr>
        <p:spPr>
          <a:xfrm>
            <a:off x="6095995" y="0"/>
            <a:ext cx="6096004" cy="6878053"/>
          </a:xfrm>
          <a:custGeom>
            <a:avLst/>
            <a:gdLst>
              <a:gd name="connsiteX0" fmla="*/ 1 w 6096004"/>
              <a:gd name="connsiteY0" fmla="*/ 0 h 6878053"/>
              <a:gd name="connsiteX1" fmla="*/ 3 w 6096004"/>
              <a:gd name="connsiteY1" fmla="*/ 0 h 6878053"/>
              <a:gd name="connsiteX2" fmla="*/ 6096002 w 6096004"/>
              <a:gd name="connsiteY2" fmla="*/ 0 h 6878053"/>
              <a:gd name="connsiteX3" fmla="*/ 6096004 w 6096004"/>
              <a:gd name="connsiteY3" fmla="*/ 0 h 6878053"/>
              <a:gd name="connsiteX4" fmla="*/ 6096004 w 6096004"/>
              <a:gd name="connsiteY4" fmla="*/ 6858000 h 6878053"/>
              <a:gd name="connsiteX5" fmla="*/ 6096002 w 6096004"/>
              <a:gd name="connsiteY5" fmla="*/ 6858000 h 6878053"/>
              <a:gd name="connsiteX6" fmla="*/ 6096000 w 6096004"/>
              <a:gd name="connsiteY6" fmla="*/ 6858000 h 6878053"/>
              <a:gd name="connsiteX7" fmla="*/ 6096000 w 6096004"/>
              <a:gd name="connsiteY7" fmla="*/ 6878053 h 6878053"/>
              <a:gd name="connsiteX8" fmla="*/ 2752141 w 6096004"/>
              <a:gd name="connsiteY8" fmla="*/ 6878053 h 6878053"/>
              <a:gd name="connsiteX9" fmla="*/ 1 w 6096004"/>
              <a:gd name="connsiteY9" fmla="*/ 6878053 h 6878053"/>
              <a:gd name="connsiteX10" fmla="*/ 0 w 6096004"/>
              <a:gd name="connsiteY10" fmla="*/ 6878053 h 6878053"/>
              <a:gd name="connsiteX11" fmla="*/ 2048800 w 6096004"/>
              <a:gd name="connsiteY11" fmla="*/ 3439026 h 687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4" h="6878053">
                <a:moveTo>
                  <a:pt x="1" y="0"/>
                </a:moveTo>
                <a:lnTo>
                  <a:pt x="3" y="0"/>
                </a:lnTo>
                <a:lnTo>
                  <a:pt x="6096002" y="0"/>
                </a:lnTo>
                <a:lnTo>
                  <a:pt x="6096004" y="0"/>
                </a:lnTo>
                <a:lnTo>
                  <a:pt x="6096004" y="6858000"/>
                </a:lnTo>
                <a:lnTo>
                  <a:pt x="6096002" y="6858000"/>
                </a:lnTo>
                <a:lnTo>
                  <a:pt x="6096000" y="6858000"/>
                </a:lnTo>
                <a:lnTo>
                  <a:pt x="6096000" y="6878053"/>
                </a:lnTo>
                <a:lnTo>
                  <a:pt x="2752141" y="6878053"/>
                </a:lnTo>
                <a:lnTo>
                  <a:pt x="1" y="6878053"/>
                </a:lnTo>
                <a:lnTo>
                  <a:pt x="0" y="6878053"/>
                </a:lnTo>
                <a:lnTo>
                  <a:pt x="2048800" y="3439026"/>
                </a:lnTo>
                <a:close/>
              </a:path>
            </a:pathLst>
          </a:custGeom>
        </p:spPr>
        <p:txBody>
          <a:bodyPr wrap="square">
            <a:noAutofit/>
          </a:bodyPr>
          <a:lstStyle/>
          <a:p>
            <a:r>
              <a:rPr lang="en-US"/>
              <a:t>Click icon to add picture</a:t>
            </a:r>
          </a:p>
        </p:txBody>
      </p:sp>
      <p:pic>
        <p:nvPicPr>
          <p:cNvPr id="5" name="Picture 4">
            <a:extLst>
              <a:ext uri="{FF2B5EF4-FFF2-40B4-BE49-F238E27FC236}">
                <a16:creationId xmlns:a16="http://schemas.microsoft.com/office/drawing/2014/main" id="{847F21DB-F806-722D-3DA5-9FD76E77FFD1}"/>
              </a:ext>
            </a:extLst>
          </p:cNvPr>
          <p:cNvPicPr>
            <a:picLocks noChangeAspect="1"/>
          </p:cNvPicPr>
          <p:nvPr/>
        </p:nvPicPr>
        <p:blipFill>
          <a:blip r:embed="rId3">
            <a:extLst>
              <a:ext uri="{28A0092B-C50C-407E-A947-70E740481C1C}">
                <a14:useLocalDpi xmlns:a14="http://schemas.microsoft.com/office/drawing/2010/main" val="0"/>
              </a:ext>
            </a:extLst>
          </a:blip>
          <a:srcRect l="49998" t="2473" r="1" b="68728"/>
          <a:stretch/>
        </p:blipFill>
        <p:spPr>
          <a:xfrm rot="10800000" flipV="1">
            <a:off x="-2" y="1335143"/>
            <a:ext cx="6095997" cy="45719"/>
          </a:xfrm>
          <a:prstGeom prst="rect">
            <a:avLst/>
          </a:prstGeom>
        </p:spPr>
      </p:pic>
      <p:pic>
        <p:nvPicPr>
          <p:cNvPr id="6" name="Picture 5">
            <a:extLst>
              <a:ext uri="{FF2B5EF4-FFF2-40B4-BE49-F238E27FC236}">
                <a16:creationId xmlns:a16="http://schemas.microsoft.com/office/drawing/2014/main" id="{55127EF0-8BAE-8FE3-C1B1-B87ABD394B9A}"/>
              </a:ext>
            </a:extLst>
          </p:cNvPr>
          <p:cNvPicPr>
            <a:picLocks noChangeAspect="1"/>
          </p:cNvPicPr>
          <p:nvPr/>
        </p:nvPicPr>
        <p:blipFill>
          <a:blip r:embed="rId3">
            <a:extLst>
              <a:ext uri="{28A0092B-C50C-407E-A947-70E740481C1C}">
                <a14:useLocalDpi xmlns:a14="http://schemas.microsoft.com/office/drawing/2010/main" val="0"/>
              </a:ext>
            </a:extLst>
          </a:blip>
          <a:srcRect l="37536" t="-1026" r="16750" b="66897"/>
          <a:stretch/>
        </p:blipFill>
        <p:spPr>
          <a:xfrm>
            <a:off x="962531" y="6617442"/>
            <a:ext cx="5133464" cy="49901"/>
          </a:xfrm>
          <a:prstGeom prst="rect">
            <a:avLst/>
          </a:prstGeom>
        </p:spPr>
      </p:pic>
    </p:spTree>
    <p:extLst>
      <p:ext uri="{BB962C8B-B14F-4D97-AF65-F5344CB8AC3E}">
        <p14:creationId xmlns:p14="http://schemas.microsoft.com/office/powerpoint/2010/main" val="2023553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_Image-Left_0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sp>
        <p:nvSpPr>
          <p:cNvPr id="16" name="Content Placeholder 2">
            <a:extLst>
              <a:ext uri="{FF2B5EF4-FFF2-40B4-BE49-F238E27FC236}">
                <a16:creationId xmlns:a16="http://schemas.microsoft.com/office/drawing/2014/main" id="{DCBEEB65-EA03-4F2E-33FD-C2D0B60193C0}"/>
              </a:ext>
            </a:extLst>
          </p:cNvPr>
          <p:cNvSpPr>
            <a:spLocks noGrp="1"/>
          </p:cNvSpPr>
          <p:nvPr>
            <p:ph idx="12" hasCustomPrompt="1"/>
          </p:nvPr>
        </p:nvSpPr>
        <p:spPr>
          <a:xfrm>
            <a:off x="4491613" y="1589282"/>
            <a:ext cx="6976045" cy="4299051"/>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3" name="Picture Placeholder 2">
            <a:extLst>
              <a:ext uri="{FF2B5EF4-FFF2-40B4-BE49-F238E27FC236}">
                <a16:creationId xmlns:a16="http://schemas.microsoft.com/office/drawing/2014/main" id="{2C9E0E1E-15C4-7763-B852-0B520F59C741}"/>
              </a:ext>
            </a:extLst>
          </p:cNvPr>
          <p:cNvSpPr>
            <a:spLocks noGrp="1"/>
          </p:cNvSpPr>
          <p:nvPr>
            <p:ph type="pic" sz="quarter" idx="13"/>
          </p:nvPr>
        </p:nvSpPr>
        <p:spPr>
          <a:xfrm>
            <a:off x="0" y="1401224"/>
            <a:ext cx="4260501" cy="4475514"/>
          </a:xfrm>
        </p:spPr>
        <p:txBody>
          <a:bodyPr/>
          <a:lstStyle>
            <a:lvl1pPr marL="0" indent="0">
              <a:lnSpc>
                <a:spcPct val="100000"/>
              </a:lnSpc>
              <a:spcAft>
                <a:spcPts val="1800"/>
              </a:spcAft>
              <a:buClr>
                <a:schemeClr val="tx2"/>
              </a:buClr>
              <a:buFont typeface="Wingdings" panose="05000000000000000000" pitchFamily="2" charset="2"/>
              <a:buNone/>
              <a:defRPr/>
            </a:lvl1pPr>
          </a:lstStyle>
          <a:p>
            <a:r>
              <a:rPr lang="en-US"/>
              <a:t>Click icon to add picture</a:t>
            </a:r>
          </a:p>
        </p:txBody>
      </p:sp>
      <p:pic>
        <p:nvPicPr>
          <p:cNvPr id="2" name="Picture 1">
            <a:extLst>
              <a:ext uri="{FF2B5EF4-FFF2-40B4-BE49-F238E27FC236}">
                <a16:creationId xmlns:a16="http://schemas.microsoft.com/office/drawing/2014/main" id="{21C9A65A-1E88-0A3E-6E54-596A1D7338B1}"/>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A577392A-3905-5658-7788-D90A63DF97E3}"/>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56072"/>
            <a:ext cx="12191995" cy="49638"/>
          </a:xfrm>
          <a:prstGeom prst="rect">
            <a:avLst/>
          </a:prstGeom>
        </p:spPr>
      </p:pic>
    </p:spTree>
    <p:extLst>
      <p:ext uri="{BB962C8B-B14F-4D97-AF65-F5344CB8AC3E}">
        <p14:creationId xmlns:p14="http://schemas.microsoft.com/office/powerpoint/2010/main" val="3694586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_Image-Left_02">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sp>
        <p:nvSpPr>
          <p:cNvPr id="16" name="Content Placeholder 2">
            <a:extLst>
              <a:ext uri="{FF2B5EF4-FFF2-40B4-BE49-F238E27FC236}">
                <a16:creationId xmlns:a16="http://schemas.microsoft.com/office/drawing/2014/main" id="{DCBEEB65-EA03-4F2E-33FD-C2D0B60193C0}"/>
              </a:ext>
            </a:extLst>
          </p:cNvPr>
          <p:cNvSpPr>
            <a:spLocks noGrp="1"/>
          </p:cNvSpPr>
          <p:nvPr>
            <p:ph idx="12" hasCustomPrompt="1"/>
          </p:nvPr>
        </p:nvSpPr>
        <p:spPr>
          <a:xfrm>
            <a:off x="5137485" y="1589282"/>
            <a:ext cx="6330174" cy="4299051"/>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3" name="Picture Placeholder 2">
            <a:extLst>
              <a:ext uri="{FF2B5EF4-FFF2-40B4-BE49-F238E27FC236}">
                <a16:creationId xmlns:a16="http://schemas.microsoft.com/office/drawing/2014/main" id="{2C9E0E1E-15C4-7763-B852-0B520F59C741}"/>
              </a:ext>
            </a:extLst>
          </p:cNvPr>
          <p:cNvSpPr>
            <a:spLocks noGrp="1"/>
          </p:cNvSpPr>
          <p:nvPr>
            <p:ph type="pic" sz="quarter" idx="13"/>
          </p:nvPr>
        </p:nvSpPr>
        <p:spPr>
          <a:xfrm>
            <a:off x="0" y="1400888"/>
            <a:ext cx="4836695" cy="4475514"/>
          </a:xfrm>
        </p:spPr>
        <p:txBody>
          <a:bodyPr/>
          <a:lstStyle>
            <a:lvl1pPr marL="0" indent="0">
              <a:buNone/>
              <a:defRPr/>
            </a:lvl1pPr>
          </a:lstStyle>
          <a:p>
            <a:r>
              <a:rPr lang="en-US"/>
              <a:t>Click icon to add picture</a:t>
            </a:r>
          </a:p>
        </p:txBody>
      </p:sp>
      <p:pic>
        <p:nvPicPr>
          <p:cNvPr id="2" name="Picture 1">
            <a:extLst>
              <a:ext uri="{FF2B5EF4-FFF2-40B4-BE49-F238E27FC236}">
                <a16:creationId xmlns:a16="http://schemas.microsoft.com/office/drawing/2014/main" id="{7F9BE28B-F455-EEF7-5C93-A67B5DD658EE}"/>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7EFC3AE0-5BFA-EEFE-2A6D-6DE07F72A7EF}"/>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56072"/>
            <a:ext cx="12191995" cy="49638"/>
          </a:xfrm>
          <a:prstGeom prst="rect">
            <a:avLst/>
          </a:prstGeom>
        </p:spPr>
      </p:pic>
    </p:spTree>
    <p:extLst>
      <p:ext uri="{BB962C8B-B14F-4D97-AF65-F5344CB8AC3E}">
        <p14:creationId xmlns:p14="http://schemas.microsoft.com/office/powerpoint/2010/main" val="2260329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_Image-Left_0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sp>
        <p:nvSpPr>
          <p:cNvPr id="16" name="Content Placeholder 2">
            <a:extLst>
              <a:ext uri="{FF2B5EF4-FFF2-40B4-BE49-F238E27FC236}">
                <a16:creationId xmlns:a16="http://schemas.microsoft.com/office/drawing/2014/main" id="{DCBEEB65-EA03-4F2E-33FD-C2D0B60193C0}"/>
              </a:ext>
            </a:extLst>
          </p:cNvPr>
          <p:cNvSpPr>
            <a:spLocks noGrp="1"/>
          </p:cNvSpPr>
          <p:nvPr>
            <p:ph idx="12" hasCustomPrompt="1"/>
          </p:nvPr>
        </p:nvSpPr>
        <p:spPr>
          <a:xfrm>
            <a:off x="6179736" y="1589282"/>
            <a:ext cx="5287922" cy="4299051"/>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3" name="Picture Placeholder 2">
            <a:extLst>
              <a:ext uri="{FF2B5EF4-FFF2-40B4-BE49-F238E27FC236}">
                <a16:creationId xmlns:a16="http://schemas.microsoft.com/office/drawing/2014/main" id="{2C9E0E1E-15C4-7763-B852-0B520F59C741}"/>
              </a:ext>
            </a:extLst>
          </p:cNvPr>
          <p:cNvSpPr>
            <a:spLocks noGrp="1"/>
          </p:cNvSpPr>
          <p:nvPr>
            <p:ph type="pic" sz="quarter" idx="13"/>
          </p:nvPr>
        </p:nvSpPr>
        <p:spPr>
          <a:xfrm>
            <a:off x="0" y="1401224"/>
            <a:ext cx="6012265" cy="4475514"/>
          </a:xfrm>
        </p:spPr>
        <p:txBody>
          <a:bodyPr/>
          <a:lstStyle>
            <a:lvl1pPr marL="0" indent="0">
              <a:lnSpc>
                <a:spcPct val="100000"/>
              </a:lnSpc>
              <a:spcAft>
                <a:spcPts val="1800"/>
              </a:spcAft>
              <a:buClr>
                <a:schemeClr val="tx2"/>
              </a:buClr>
              <a:buFont typeface="Wingdings" panose="05000000000000000000" pitchFamily="2" charset="2"/>
              <a:buNone/>
              <a:defRPr/>
            </a:lvl1pPr>
          </a:lstStyle>
          <a:p>
            <a:r>
              <a:rPr lang="en-US"/>
              <a:t>Click icon to add picture</a:t>
            </a:r>
          </a:p>
        </p:txBody>
      </p:sp>
      <p:pic>
        <p:nvPicPr>
          <p:cNvPr id="2" name="Picture 1">
            <a:extLst>
              <a:ext uri="{FF2B5EF4-FFF2-40B4-BE49-F238E27FC236}">
                <a16:creationId xmlns:a16="http://schemas.microsoft.com/office/drawing/2014/main" id="{DDAF529D-FE71-05AB-C452-AED2F296D42F}"/>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AF8F51A1-3F76-3F01-ADC3-6B5143A701B7}"/>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56072"/>
            <a:ext cx="12191995" cy="49638"/>
          </a:xfrm>
          <a:prstGeom prst="rect">
            <a:avLst/>
          </a:prstGeom>
        </p:spPr>
      </p:pic>
    </p:spTree>
    <p:extLst>
      <p:ext uri="{BB962C8B-B14F-4D97-AF65-F5344CB8AC3E}">
        <p14:creationId xmlns:p14="http://schemas.microsoft.com/office/powerpoint/2010/main" val="174075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_Image-Left_0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887841" y="7884"/>
            <a:ext cx="7585051" cy="1325563"/>
          </a:xfrm>
        </p:spPr>
        <p:txBody>
          <a:bodyPr>
            <a:normAutofit/>
          </a:bodyPr>
          <a:lstStyle>
            <a:lvl1pPr>
              <a:lnSpc>
                <a:spcPct val="100000"/>
              </a:lnSpc>
              <a:defRPr sz="3200">
                <a:solidFill>
                  <a:schemeClr val="tx2"/>
                </a:solidFill>
              </a:defRPr>
            </a:lvl1pPr>
          </a:lstStyle>
          <a:p>
            <a:r>
              <a:rPr lang="en-US" dirty="0"/>
              <a:t>Title Goes Here</a:t>
            </a:r>
          </a:p>
        </p:txBody>
      </p:sp>
      <p:sp>
        <p:nvSpPr>
          <p:cNvPr id="3" name="Content Placeholder 2">
            <a:extLst>
              <a:ext uri="{FF2B5EF4-FFF2-40B4-BE49-F238E27FC236}">
                <a16:creationId xmlns:a16="http://schemas.microsoft.com/office/drawing/2014/main" id="{E481700D-717D-23A4-3FC0-5498D2DE2DBB}"/>
              </a:ext>
            </a:extLst>
          </p:cNvPr>
          <p:cNvSpPr>
            <a:spLocks noGrp="1"/>
          </p:cNvSpPr>
          <p:nvPr>
            <p:ph idx="1" hasCustomPrompt="1"/>
          </p:nvPr>
        </p:nvSpPr>
        <p:spPr>
          <a:xfrm>
            <a:off x="3887841" y="1586604"/>
            <a:ext cx="7585051" cy="4455517"/>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5" name="Picture 4">
            <a:extLst>
              <a:ext uri="{FF2B5EF4-FFF2-40B4-BE49-F238E27FC236}">
                <a16:creationId xmlns:a16="http://schemas.microsoft.com/office/drawing/2014/main" id="{4125383D-98E1-4910-471F-3F05B6345700}"/>
              </a:ext>
            </a:extLst>
          </p:cNvPr>
          <p:cNvPicPr>
            <a:picLocks noChangeAspect="1"/>
          </p:cNvPicPr>
          <p:nvPr/>
        </p:nvPicPr>
        <p:blipFill rotWithShape="1">
          <a:blip r:embed="rId3">
            <a:extLst>
              <a:ext uri="{28A0092B-C50C-407E-A947-70E740481C1C}">
                <a14:useLocalDpi xmlns:a14="http://schemas.microsoft.com/office/drawing/2010/main" val="0"/>
              </a:ext>
            </a:extLst>
          </a:blip>
          <a:srcRect l="52371" r="-1"/>
          <a:stretch/>
        </p:blipFill>
        <p:spPr>
          <a:xfrm rot="16200000">
            <a:off x="8005126" y="-2783838"/>
            <a:ext cx="69584" cy="8304154"/>
          </a:xfrm>
          <a:prstGeom prst="rect">
            <a:avLst/>
          </a:prstGeom>
        </p:spPr>
      </p:pic>
      <p:pic>
        <p:nvPicPr>
          <p:cNvPr id="6" name="Picture 5">
            <a:extLst>
              <a:ext uri="{FF2B5EF4-FFF2-40B4-BE49-F238E27FC236}">
                <a16:creationId xmlns:a16="http://schemas.microsoft.com/office/drawing/2014/main" id="{7A4CBBA5-B2F0-A8A5-5A8D-6706581C6F23}"/>
              </a:ext>
            </a:extLst>
          </p:cNvPr>
          <p:cNvPicPr>
            <a:picLocks noChangeAspect="1"/>
          </p:cNvPicPr>
          <p:nvPr/>
        </p:nvPicPr>
        <p:blipFill>
          <a:blip r:embed="rId4">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
        <p:nvSpPr>
          <p:cNvPr id="14" name="Picture Placeholder 13">
            <a:extLst>
              <a:ext uri="{FF2B5EF4-FFF2-40B4-BE49-F238E27FC236}">
                <a16:creationId xmlns:a16="http://schemas.microsoft.com/office/drawing/2014/main" id="{976A807E-572E-C888-3730-F0D168B15D03}"/>
              </a:ext>
            </a:extLst>
          </p:cNvPr>
          <p:cNvSpPr>
            <a:spLocks noGrp="1"/>
          </p:cNvSpPr>
          <p:nvPr>
            <p:ph type="pic" sz="quarter" idx="12"/>
          </p:nvPr>
        </p:nvSpPr>
        <p:spPr>
          <a:xfrm>
            <a:off x="0" y="7883"/>
            <a:ext cx="3768133" cy="5782586"/>
          </a:xfrm>
          <a:custGeom>
            <a:avLst/>
            <a:gdLst>
              <a:gd name="connsiteX0" fmla="*/ 1012208 w 3768133"/>
              <a:gd name="connsiteY0" fmla="*/ 0 h 5782586"/>
              <a:gd name="connsiteX1" fmla="*/ 2390171 w 3768133"/>
              <a:gd name="connsiteY1" fmla="*/ 0 h 5782586"/>
              <a:gd name="connsiteX2" fmla="*/ 3768133 w 3768133"/>
              <a:gd name="connsiteY2" fmla="*/ 2226534 h 5782586"/>
              <a:gd name="connsiteX3" fmla="*/ 2390171 w 3768133"/>
              <a:gd name="connsiteY3" fmla="*/ 4453067 h 5782586"/>
              <a:gd name="connsiteX4" fmla="*/ 2373813 w 3768133"/>
              <a:gd name="connsiteY4" fmla="*/ 4453067 h 5782586"/>
              <a:gd name="connsiteX5" fmla="*/ 1534956 w 3768133"/>
              <a:gd name="connsiteY5" fmla="*/ 5782586 h 5782586"/>
              <a:gd name="connsiteX6" fmla="*/ 0 w 3768133"/>
              <a:gd name="connsiteY6" fmla="*/ 5782586 h 5782586"/>
              <a:gd name="connsiteX7" fmla="*/ 0 w 3768133"/>
              <a:gd name="connsiteY7" fmla="*/ 1177979 h 5782586"/>
              <a:gd name="connsiteX8" fmla="*/ 0 w 3768133"/>
              <a:gd name="connsiteY8" fmla="*/ 917024 h 5782586"/>
              <a:gd name="connsiteX9" fmla="*/ 0 w 3768133"/>
              <a:gd name="connsiteY9" fmla="*/ 54 h 5782586"/>
              <a:gd name="connsiteX10" fmla="*/ 1012208 w 3768133"/>
              <a:gd name="connsiteY10" fmla="*/ 54 h 578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68133" h="5782586">
                <a:moveTo>
                  <a:pt x="1012208" y="0"/>
                </a:moveTo>
                <a:lnTo>
                  <a:pt x="2390171" y="0"/>
                </a:lnTo>
                <a:lnTo>
                  <a:pt x="3768133" y="2226534"/>
                </a:lnTo>
                <a:lnTo>
                  <a:pt x="2390171" y="4453067"/>
                </a:lnTo>
                <a:lnTo>
                  <a:pt x="2373813" y="4453067"/>
                </a:lnTo>
                <a:lnTo>
                  <a:pt x="1534956" y="5782586"/>
                </a:lnTo>
                <a:lnTo>
                  <a:pt x="0" y="5782586"/>
                </a:lnTo>
                <a:lnTo>
                  <a:pt x="0" y="1177979"/>
                </a:lnTo>
                <a:lnTo>
                  <a:pt x="0" y="917024"/>
                </a:lnTo>
                <a:lnTo>
                  <a:pt x="0" y="54"/>
                </a:lnTo>
                <a:lnTo>
                  <a:pt x="1012208" y="54"/>
                </a:lnTo>
                <a:close/>
              </a:path>
            </a:pathLst>
          </a:custGeom>
        </p:spPr>
        <p:txBody>
          <a:bodyPr wrap="square">
            <a:noAutofit/>
          </a:bodyPr>
          <a:lstStyle/>
          <a:p>
            <a:r>
              <a:rPr lang="en-US"/>
              <a:t>Click icon to add picture</a:t>
            </a:r>
          </a:p>
        </p:txBody>
      </p:sp>
    </p:spTree>
    <p:extLst>
      <p:ext uri="{BB962C8B-B14F-4D97-AF65-F5344CB8AC3E}">
        <p14:creationId xmlns:p14="http://schemas.microsoft.com/office/powerpoint/2010/main" val="2925788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3" name="Content Placeholder 2">
            <a:extLst>
              <a:ext uri="{FF2B5EF4-FFF2-40B4-BE49-F238E27FC236}">
                <a16:creationId xmlns:a16="http://schemas.microsoft.com/office/drawing/2014/main" id="{E481700D-717D-23A4-3FC0-5498D2DE2DBB}"/>
              </a:ext>
            </a:extLst>
          </p:cNvPr>
          <p:cNvSpPr>
            <a:spLocks noGrp="1"/>
          </p:cNvSpPr>
          <p:nvPr>
            <p:ph idx="1" hasCustomPrompt="1"/>
          </p:nvPr>
        </p:nvSpPr>
        <p:spPr>
          <a:xfrm>
            <a:off x="391886" y="1558774"/>
            <a:ext cx="11081006" cy="4329560"/>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5" name="Picture 4">
            <a:extLst>
              <a:ext uri="{FF2B5EF4-FFF2-40B4-BE49-F238E27FC236}">
                <a16:creationId xmlns:a16="http://schemas.microsoft.com/office/drawing/2014/main" id="{8CF334AD-6FD1-47F4-BE93-145ACD3AA1B9}"/>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B316FA80-2F55-CA22-E083-4081D735F6D1}"/>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25563"/>
            <a:ext cx="12191995" cy="49638"/>
          </a:xfrm>
          <a:prstGeom prst="rect">
            <a:avLst/>
          </a:prstGeom>
        </p:spPr>
      </p:pic>
    </p:spTree>
    <p:extLst>
      <p:ext uri="{BB962C8B-B14F-4D97-AF65-F5344CB8AC3E}">
        <p14:creationId xmlns:p14="http://schemas.microsoft.com/office/powerpoint/2010/main" val="2106752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3" name="Picture 2">
            <a:extLst>
              <a:ext uri="{FF2B5EF4-FFF2-40B4-BE49-F238E27FC236}">
                <a16:creationId xmlns:a16="http://schemas.microsoft.com/office/drawing/2014/main" id="{846FC2FB-E602-AB42-478F-CC07DBACFA87}"/>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4" name="Picture 3">
            <a:extLst>
              <a:ext uri="{FF2B5EF4-FFF2-40B4-BE49-F238E27FC236}">
                <a16:creationId xmlns:a16="http://schemas.microsoft.com/office/drawing/2014/main" id="{128B5C32-A87E-46EF-E6C7-9BC4D8674452}"/>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25563"/>
            <a:ext cx="12191995" cy="49638"/>
          </a:xfrm>
          <a:prstGeom prst="rect">
            <a:avLst/>
          </a:prstGeom>
        </p:spPr>
      </p:pic>
    </p:spTree>
    <p:extLst>
      <p:ext uri="{BB962C8B-B14F-4D97-AF65-F5344CB8AC3E}">
        <p14:creationId xmlns:p14="http://schemas.microsoft.com/office/powerpoint/2010/main" val="12050601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2" name="Picture 1">
            <a:extLst>
              <a:ext uri="{FF2B5EF4-FFF2-40B4-BE49-F238E27FC236}">
                <a16:creationId xmlns:a16="http://schemas.microsoft.com/office/drawing/2014/main" id="{67AB3C0C-1130-032A-1DAD-EC6FAFBA84FA}"/>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Tree>
    <p:extLst>
      <p:ext uri="{BB962C8B-B14F-4D97-AF65-F5344CB8AC3E}">
        <p14:creationId xmlns:p14="http://schemas.microsoft.com/office/powerpoint/2010/main" val="14934998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3" name="Picture 2">
            <a:extLst>
              <a:ext uri="{FF2B5EF4-FFF2-40B4-BE49-F238E27FC236}">
                <a16:creationId xmlns:a16="http://schemas.microsoft.com/office/drawing/2014/main" id="{846FC2FB-E602-AB42-478F-CC07DBACFA87}"/>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
        <p:nvSpPr>
          <p:cNvPr id="5" name="Picture Placeholder 4">
            <a:extLst>
              <a:ext uri="{FF2B5EF4-FFF2-40B4-BE49-F238E27FC236}">
                <a16:creationId xmlns:a16="http://schemas.microsoft.com/office/drawing/2014/main" id="{AD51D3CF-F8B5-E01A-2D4F-BDB1B20DB001}"/>
              </a:ext>
            </a:extLst>
          </p:cNvPr>
          <p:cNvSpPr>
            <a:spLocks noGrp="1"/>
          </p:cNvSpPr>
          <p:nvPr>
            <p:ph type="pic" sz="quarter" idx="10"/>
          </p:nvPr>
        </p:nvSpPr>
        <p:spPr>
          <a:xfrm>
            <a:off x="0" y="1"/>
            <a:ext cx="12192000" cy="5894388"/>
          </a:xfrm>
        </p:spPr>
        <p:txBody>
          <a:bodyPr/>
          <a:lstStyle/>
          <a:p>
            <a:r>
              <a:rPr lang="en-US"/>
              <a:t>Click icon to add picture</a:t>
            </a:r>
          </a:p>
        </p:txBody>
      </p:sp>
    </p:spTree>
    <p:extLst>
      <p:ext uri="{BB962C8B-B14F-4D97-AF65-F5344CB8AC3E}">
        <p14:creationId xmlns:p14="http://schemas.microsoft.com/office/powerpoint/2010/main" val="2778370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mage with Label">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D51D3CF-F8B5-E01A-2D4F-BDB1B20DB001}"/>
              </a:ext>
            </a:extLst>
          </p:cNvPr>
          <p:cNvSpPr>
            <a:spLocks noGrp="1"/>
          </p:cNvSpPr>
          <p:nvPr>
            <p:ph type="pic" sz="quarter" idx="10"/>
          </p:nvPr>
        </p:nvSpPr>
        <p:spPr>
          <a:xfrm>
            <a:off x="0" y="0"/>
            <a:ext cx="12192000" cy="5790470"/>
          </a:xfrm>
        </p:spPr>
        <p:txBody>
          <a:bodyPr/>
          <a:lstStyle/>
          <a:p>
            <a:r>
              <a:rPr lang="en-US"/>
              <a:t>Click icon to add picture</a:t>
            </a:r>
            <a:endParaRPr lang="en-US" dirty="0"/>
          </a:p>
        </p:txBody>
      </p:sp>
      <p:sp>
        <p:nvSpPr>
          <p:cNvPr id="11" name="Text Placeholder 10">
            <a:extLst>
              <a:ext uri="{FF2B5EF4-FFF2-40B4-BE49-F238E27FC236}">
                <a16:creationId xmlns:a16="http://schemas.microsoft.com/office/drawing/2014/main" id="{199F8BDD-32E2-D27F-3F0E-8F517B937D6F}"/>
              </a:ext>
            </a:extLst>
          </p:cNvPr>
          <p:cNvSpPr>
            <a:spLocks noGrp="1"/>
          </p:cNvSpPr>
          <p:nvPr>
            <p:ph type="body" sz="quarter" idx="12"/>
          </p:nvPr>
        </p:nvSpPr>
        <p:spPr>
          <a:xfrm>
            <a:off x="0" y="3179098"/>
            <a:ext cx="12192000" cy="1587639"/>
          </a:xfrm>
          <a:blipFill dpi="0" rotWithShape="1">
            <a:blip r:embed="rId2">
              <a:alphaModFix amt="85000"/>
              <a:extLst>
                <a:ext uri="{28A0092B-C50C-407E-A947-70E740481C1C}">
                  <a14:useLocalDpi xmlns:a14="http://schemas.microsoft.com/office/drawing/2010/main" val="0"/>
                </a:ext>
              </a:extLst>
            </a:blip>
            <a:srcRect/>
            <a:stretch>
              <a:fillRect/>
            </a:stretch>
          </a:blipFill>
        </p:spPr>
        <p:txBody>
          <a:bodyPr anchor="ctr">
            <a:normAutofit/>
          </a:bodyPr>
          <a:lstStyle>
            <a:lvl1pPr marL="0" indent="0" algn="ctr">
              <a:buNone/>
              <a:defRPr sz="3200" b="1">
                <a:solidFill>
                  <a:schemeClr val="bg1"/>
                </a:solidFill>
                <a:effectLst>
                  <a:outerShdw blurRad="38100" dist="38100" dir="2700000" algn="tl">
                    <a:srgbClr val="000000">
                      <a:alpha val="43137"/>
                    </a:srgbClr>
                  </a:outerShdw>
                </a:effectLst>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3" name="Picture 2">
            <a:extLst>
              <a:ext uri="{FF2B5EF4-FFF2-40B4-BE49-F238E27FC236}">
                <a16:creationId xmlns:a16="http://schemas.microsoft.com/office/drawing/2014/main" id="{846FC2FB-E602-AB42-478F-CC07DBACFA87}"/>
              </a:ext>
            </a:extLst>
          </p:cNvPr>
          <p:cNvPicPr>
            <a:picLocks noChangeAspect="1"/>
          </p:cNvPicPr>
          <p:nvPr/>
        </p:nvPicPr>
        <p:blipFill>
          <a:blip r:embed="rId4">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Tree>
    <p:extLst>
      <p:ext uri="{BB962C8B-B14F-4D97-AF65-F5344CB8AC3E}">
        <p14:creationId xmlns:p14="http://schemas.microsoft.com/office/powerpoint/2010/main" val="40193251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wo Content_0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sp>
        <p:nvSpPr>
          <p:cNvPr id="5" name="Content Placeholder 4">
            <a:extLst>
              <a:ext uri="{FF2B5EF4-FFF2-40B4-BE49-F238E27FC236}">
                <a16:creationId xmlns:a16="http://schemas.microsoft.com/office/drawing/2014/main" id="{97DB3A6E-1E5A-F808-5C78-9AC954976912}"/>
              </a:ext>
            </a:extLst>
          </p:cNvPr>
          <p:cNvSpPr>
            <a:spLocks noGrp="1"/>
          </p:cNvSpPr>
          <p:nvPr>
            <p:ph sz="quarter" idx="13" hasCustomPrompt="1"/>
          </p:nvPr>
        </p:nvSpPr>
        <p:spPr>
          <a:xfrm>
            <a:off x="392113" y="1477938"/>
            <a:ext cx="5459412" cy="538162"/>
          </a:xfrm>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sp>
        <p:nvSpPr>
          <p:cNvPr id="6" name="Content Placeholder 4">
            <a:extLst>
              <a:ext uri="{FF2B5EF4-FFF2-40B4-BE49-F238E27FC236}">
                <a16:creationId xmlns:a16="http://schemas.microsoft.com/office/drawing/2014/main" id="{A4D1D52C-8558-5CF1-EC8D-878F61826FB7}"/>
              </a:ext>
            </a:extLst>
          </p:cNvPr>
          <p:cNvSpPr>
            <a:spLocks noGrp="1"/>
          </p:cNvSpPr>
          <p:nvPr>
            <p:ph sz="quarter" idx="14" hasCustomPrompt="1"/>
          </p:nvPr>
        </p:nvSpPr>
        <p:spPr>
          <a:xfrm>
            <a:off x="6008185" y="1477938"/>
            <a:ext cx="5459473" cy="538162"/>
          </a:xfrm>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pic>
        <p:nvPicPr>
          <p:cNvPr id="2" name="Picture 1">
            <a:extLst>
              <a:ext uri="{FF2B5EF4-FFF2-40B4-BE49-F238E27FC236}">
                <a16:creationId xmlns:a16="http://schemas.microsoft.com/office/drawing/2014/main" id="{B1F7F664-91C9-B680-BB34-B662DFE4BC5C}"/>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3" name="Picture 2">
            <a:extLst>
              <a:ext uri="{FF2B5EF4-FFF2-40B4-BE49-F238E27FC236}">
                <a16:creationId xmlns:a16="http://schemas.microsoft.com/office/drawing/2014/main" id="{26D18BA6-52B2-7F42-A2AF-7A52B9E58FB7}"/>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25563"/>
            <a:ext cx="12191995" cy="49638"/>
          </a:xfrm>
          <a:prstGeom prst="rect">
            <a:avLst/>
          </a:prstGeom>
        </p:spPr>
      </p:pic>
      <p:sp>
        <p:nvSpPr>
          <p:cNvPr id="4" name="Content Placeholder 2">
            <a:extLst>
              <a:ext uri="{FF2B5EF4-FFF2-40B4-BE49-F238E27FC236}">
                <a16:creationId xmlns:a16="http://schemas.microsoft.com/office/drawing/2014/main" id="{7C3CDE7E-1B87-3198-3DCF-76FCD783E373}"/>
              </a:ext>
            </a:extLst>
          </p:cNvPr>
          <p:cNvSpPr>
            <a:spLocks noGrp="1"/>
          </p:cNvSpPr>
          <p:nvPr>
            <p:ph idx="11" hasCustomPrompt="1"/>
          </p:nvPr>
        </p:nvSpPr>
        <p:spPr>
          <a:xfrm>
            <a:off x="391885" y="2148348"/>
            <a:ext cx="5459473" cy="3739985"/>
          </a:xfrm>
          <a:noFill/>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Content Placeholder 2">
            <a:extLst>
              <a:ext uri="{FF2B5EF4-FFF2-40B4-BE49-F238E27FC236}">
                <a16:creationId xmlns:a16="http://schemas.microsoft.com/office/drawing/2014/main" id="{D324F451-E13D-64E2-13B6-49280E6521B9}"/>
              </a:ext>
            </a:extLst>
          </p:cNvPr>
          <p:cNvSpPr>
            <a:spLocks noGrp="1"/>
          </p:cNvSpPr>
          <p:nvPr>
            <p:ph idx="12" hasCustomPrompt="1"/>
          </p:nvPr>
        </p:nvSpPr>
        <p:spPr>
          <a:xfrm>
            <a:off x="6008185" y="2148348"/>
            <a:ext cx="5459473" cy="3739985"/>
          </a:xfrm>
          <a:noFill/>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Tree>
    <p:extLst>
      <p:ext uri="{BB962C8B-B14F-4D97-AF65-F5344CB8AC3E}">
        <p14:creationId xmlns:p14="http://schemas.microsoft.com/office/powerpoint/2010/main" val="1142945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wo Content_02">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sp>
        <p:nvSpPr>
          <p:cNvPr id="15" name="Content Placeholder 2">
            <a:extLst>
              <a:ext uri="{FF2B5EF4-FFF2-40B4-BE49-F238E27FC236}">
                <a16:creationId xmlns:a16="http://schemas.microsoft.com/office/drawing/2014/main" id="{2D84BE21-6856-7C72-EDB1-7BE780BCDC09}"/>
              </a:ext>
            </a:extLst>
          </p:cNvPr>
          <p:cNvSpPr>
            <a:spLocks noGrp="1"/>
          </p:cNvSpPr>
          <p:nvPr>
            <p:ph idx="11" hasCustomPrompt="1"/>
          </p:nvPr>
        </p:nvSpPr>
        <p:spPr>
          <a:xfrm>
            <a:off x="391885" y="2148348"/>
            <a:ext cx="5459473" cy="3739985"/>
          </a:xfrm>
          <a:solidFill>
            <a:schemeClr val="accent4">
              <a:lumMod val="20000"/>
              <a:lumOff val="80000"/>
            </a:schemeClr>
          </a:solidFill>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16" name="Content Placeholder 2">
            <a:extLst>
              <a:ext uri="{FF2B5EF4-FFF2-40B4-BE49-F238E27FC236}">
                <a16:creationId xmlns:a16="http://schemas.microsoft.com/office/drawing/2014/main" id="{DCBEEB65-EA03-4F2E-33FD-C2D0B60193C0}"/>
              </a:ext>
            </a:extLst>
          </p:cNvPr>
          <p:cNvSpPr>
            <a:spLocks noGrp="1"/>
          </p:cNvSpPr>
          <p:nvPr>
            <p:ph idx="12" hasCustomPrompt="1"/>
          </p:nvPr>
        </p:nvSpPr>
        <p:spPr>
          <a:xfrm>
            <a:off x="6008185" y="2148348"/>
            <a:ext cx="5459473" cy="3739985"/>
          </a:xfrm>
          <a:solidFill>
            <a:schemeClr val="accent4">
              <a:lumMod val="20000"/>
              <a:lumOff val="80000"/>
            </a:schemeClr>
          </a:solidFill>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5" name="Content Placeholder 4">
            <a:extLst>
              <a:ext uri="{FF2B5EF4-FFF2-40B4-BE49-F238E27FC236}">
                <a16:creationId xmlns:a16="http://schemas.microsoft.com/office/drawing/2014/main" id="{97DB3A6E-1E5A-F808-5C78-9AC954976912}"/>
              </a:ext>
            </a:extLst>
          </p:cNvPr>
          <p:cNvSpPr>
            <a:spLocks noGrp="1"/>
          </p:cNvSpPr>
          <p:nvPr>
            <p:ph sz="quarter" idx="13" hasCustomPrompt="1"/>
          </p:nvPr>
        </p:nvSpPr>
        <p:spPr>
          <a:xfrm>
            <a:off x="392113" y="1492694"/>
            <a:ext cx="5459412" cy="538162"/>
          </a:xfrm>
          <a:solidFill>
            <a:schemeClr val="accent4">
              <a:lumMod val="60000"/>
              <a:lumOff val="40000"/>
            </a:schemeClr>
          </a:solid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sp>
        <p:nvSpPr>
          <p:cNvPr id="6" name="Content Placeholder 4">
            <a:extLst>
              <a:ext uri="{FF2B5EF4-FFF2-40B4-BE49-F238E27FC236}">
                <a16:creationId xmlns:a16="http://schemas.microsoft.com/office/drawing/2014/main" id="{A4D1D52C-8558-5CF1-EC8D-878F61826FB7}"/>
              </a:ext>
            </a:extLst>
          </p:cNvPr>
          <p:cNvSpPr>
            <a:spLocks noGrp="1"/>
          </p:cNvSpPr>
          <p:nvPr>
            <p:ph sz="quarter" idx="14" hasCustomPrompt="1"/>
          </p:nvPr>
        </p:nvSpPr>
        <p:spPr>
          <a:xfrm>
            <a:off x="6008185" y="1492694"/>
            <a:ext cx="5459473" cy="538162"/>
          </a:xfrm>
          <a:solidFill>
            <a:schemeClr val="accent4">
              <a:lumMod val="60000"/>
              <a:lumOff val="40000"/>
            </a:schemeClr>
          </a:solid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pic>
        <p:nvPicPr>
          <p:cNvPr id="2" name="Picture 1">
            <a:extLst>
              <a:ext uri="{FF2B5EF4-FFF2-40B4-BE49-F238E27FC236}">
                <a16:creationId xmlns:a16="http://schemas.microsoft.com/office/drawing/2014/main" id="{B1F7F664-91C9-B680-BB34-B662DFE4BC5C}"/>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pic>
        <p:nvPicPr>
          <p:cNvPr id="3" name="Picture 2">
            <a:extLst>
              <a:ext uri="{FF2B5EF4-FFF2-40B4-BE49-F238E27FC236}">
                <a16:creationId xmlns:a16="http://schemas.microsoft.com/office/drawing/2014/main" id="{C11F3C51-7448-FDD9-099F-1A28FCB73C69}"/>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25563"/>
            <a:ext cx="12191995" cy="49638"/>
          </a:xfrm>
          <a:prstGeom prst="rect">
            <a:avLst/>
          </a:prstGeom>
        </p:spPr>
      </p:pic>
    </p:spTree>
    <p:extLst>
      <p:ext uri="{BB962C8B-B14F-4D97-AF65-F5344CB8AC3E}">
        <p14:creationId xmlns:p14="http://schemas.microsoft.com/office/powerpoint/2010/main" val="1083944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hree Content_01">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2" name="Picture 1">
            <a:extLst>
              <a:ext uri="{FF2B5EF4-FFF2-40B4-BE49-F238E27FC236}">
                <a16:creationId xmlns:a16="http://schemas.microsoft.com/office/drawing/2014/main" id="{01738E37-9F2D-95AE-9A3C-0CE9DABE3F9E}"/>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
        <p:nvSpPr>
          <p:cNvPr id="3" name="Content Placeholder 4">
            <a:extLst>
              <a:ext uri="{FF2B5EF4-FFF2-40B4-BE49-F238E27FC236}">
                <a16:creationId xmlns:a16="http://schemas.microsoft.com/office/drawing/2014/main" id="{2727A621-4C6B-8439-EC12-4C7D9F71751F}"/>
              </a:ext>
            </a:extLst>
          </p:cNvPr>
          <p:cNvSpPr>
            <a:spLocks noGrp="1"/>
          </p:cNvSpPr>
          <p:nvPr>
            <p:ph sz="quarter" idx="14" hasCustomPrompt="1"/>
          </p:nvPr>
        </p:nvSpPr>
        <p:spPr>
          <a:xfrm>
            <a:off x="392113" y="1534295"/>
            <a:ext cx="3486551" cy="538162"/>
          </a:xfrm>
          <a:no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sp>
        <p:nvSpPr>
          <p:cNvPr id="4" name="Content Placeholder 4">
            <a:extLst>
              <a:ext uri="{FF2B5EF4-FFF2-40B4-BE49-F238E27FC236}">
                <a16:creationId xmlns:a16="http://schemas.microsoft.com/office/drawing/2014/main" id="{AEFF5FD9-AA00-E7A2-26F2-47B2B03D2A29}"/>
              </a:ext>
            </a:extLst>
          </p:cNvPr>
          <p:cNvSpPr>
            <a:spLocks noGrp="1"/>
          </p:cNvSpPr>
          <p:nvPr>
            <p:ph sz="quarter" idx="15" hasCustomPrompt="1"/>
          </p:nvPr>
        </p:nvSpPr>
        <p:spPr>
          <a:xfrm>
            <a:off x="4188999" y="1534295"/>
            <a:ext cx="3486551" cy="538162"/>
          </a:xfrm>
          <a:no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sp>
        <p:nvSpPr>
          <p:cNvPr id="7" name="Content Placeholder 4">
            <a:extLst>
              <a:ext uri="{FF2B5EF4-FFF2-40B4-BE49-F238E27FC236}">
                <a16:creationId xmlns:a16="http://schemas.microsoft.com/office/drawing/2014/main" id="{00C38975-EEA3-BCF1-3593-8CEE8B74A6AC}"/>
              </a:ext>
            </a:extLst>
          </p:cNvPr>
          <p:cNvSpPr>
            <a:spLocks noGrp="1"/>
          </p:cNvSpPr>
          <p:nvPr>
            <p:ph sz="quarter" idx="16" hasCustomPrompt="1"/>
          </p:nvPr>
        </p:nvSpPr>
        <p:spPr>
          <a:xfrm>
            <a:off x="7985885" y="1534295"/>
            <a:ext cx="3486551" cy="538162"/>
          </a:xfrm>
          <a:no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pic>
        <p:nvPicPr>
          <p:cNvPr id="12" name="Picture 11">
            <a:extLst>
              <a:ext uri="{FF2B5EF4-FFF2-40B4-BE49-F238E27FC236}">
                <a16:creationId xmlns:a16="http://schemas.microsoft.com/office/drawing/2014/main" id="{042C71BF-8601-102D-A2B3-7A2D8E2EB8B3}"/>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25563"/>
            <a:ext cx="12191995" cy="49638"/>
          </a:xfrm>
          <a:prstGeom prst="rect">
            <a:avLst/>
          </a:prstGeom>
        </p:spPr>
      </p:pic>
      <p:sp>
        <p:nvSpPr>
          <p:cNvPr id="6" name="Content Placeholder 2">
            <a:extLst>
              <a:ext uri="{FF2B5EF4-FFF2-40B4-BE49-F238E27FC236}">
                <a16:creationId xmlns:a16="http://schemas.microsoft.com/office/drawing/2014/main" id="{0A74B11B-C81D-B8B6-564F-AF996051A648}"/>
              </a:ext>
            </a:extLst>
          </p:cNvPr>
          <p:cNvSpPr>
            <a:spLocks noGrp="1"/>
          </p:cNvSpPr>
          <p:nvPr>
            <p:ph idx="11" hasCustomPrompt="1"/>
          </p:nvPr>
        </p:nvSpPr>
        <p:spPr>
          <a:xfrm>
            <a:off x="391885" y="2226556"/>
            <a:ext cx="3486779" cy="3661777"/>
          </a:xfrm>
          <a:noFill/>
        </p:spPr>
        <p:txBody>
          <a:bodyPr>
            <a:normAutofit/>
          </a:bodyPr>
          <a:lstStyle>
            <a:lvl1pPr marL="274320" indent="-274320">
              <a:lnSpc>
                <a:spcPct val="100000"/>
              </a:lnSpc>
              <a:spcBef>
                <a:spcPts val="0"/>
              </a:spcBef>
              <a:spcAft>
                <a:spcPts val="600"/>
              </a:spcAft>
              <a:buClr>
                <a:schemeClr val="tx2"/>
              </a:buClr>
              <a:buFont typeface="Wingdings" panose="05000000000000000000" pitchFamily="2" charset="2"/>
              <a:buChar char="§"/>
              <a:defRPr lang="en-US" sz="2400" kern="1200" dirty="0" smtClean="0">
                <a:solidFill>
                  <a:schemeClr val="tx1"/>
                </a:solidFill>
                <a:latin typeface="+mn-lt"/>
                <a:ea typeface="+mn-ea"/>
                <a:cs typeface="+mn-cs"/>
              </a:defRPr>
            </a:lvl1pPr>
            <a:lvl2pPr marL="548640" indent="-274320">
              <a:lnSpc>
                <a:spcPct val="100000"/>
              </a:lnSpc>
              <a:spcBef>
                <a:spcPts val="0"/>
              </a:spcBef>
              <a:spcAft>
                <a:spcPts val="600"/>
              </a:spcAft>
              <a:buClr>
                <a:schemeClr val="tx2"/>
              </a:buClr>
              <a:buFont typeface="Courier New" panose="02070309020205020404" pitchFamily="49" charset="0"/>
              <a:buChar char="o"/>
              <a:defRPr kumimoji="0" lang="en-US" sz="2400" b="0" i="0" u="none" strike="noStrike" kern="1200" cap="none" spc="0" normalizeH="0" baseline="0" noProof="0" dirty="0" smtClean="0">
                <a:ln>
                  <a:noFill/>
                </a:ln>
                <a:solidFill>
                  <a:srgbClr val="404040"/>
                </a:solidFill>
                <a:effectLst/>
                <a:uLnTx/>
                <a:uFillTx/>
                <a:latin typeface="Aptos Narrow"/>
                <a:ea typeface="+mn-ea"/>
                <a:cs typeface="+mn-cs"/>
              </a:defRPr>
            </a:lvl2pPr>
            <a:lvl3pPr marL="914400" indent="-274320">
              <a:lnSpc>
                <a:spcPct val="100000"/>
              </a:lnSpc>
              <a:spcBef>
                <a:spcPts val="0"/>
              </a:spcBef>
              <a:spcAft>
                <a:spcPts val="600"/>
              </a:spcAft>
              <a:buClr>
                <a:schemeClr val="tx2"/>
              </a:buClr>
              <a:buFont typeface="Wingdings" panose="05000000000000000000" pitchFamily="2" charset="2"/>
              <a:buChar char="§"/>
              <a:defRPr sz="24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14" name="Content Placeholder 2">
            <a:extLst>
              <a:ext uri="{FF2B5EF4-FFF2-40B4-BE49-F238E27FC236}">
                <a16:creationId xmlns:a16="http://schemas.microsoft.com/office/drawing/2014/main" id="{01E719FE-286A-F6EB-9C74-9795686A8D8B}"/>
              </a:ext>
            </a:extLst>
          </p:cNvPr>
          <p:cNvSpPr>
            <a:spLocks noGrp="1"/>
          </p:cNvSpPr>
          <p:nvPr>
            <p:ph idx="18" hasCustomPrompt="1"/>
          </p:nvPr>
        </p:nvSpPr>
        <p:spPr>
          <a:xfrm>
            <a:off x="4188999" y="2226556"/>
            <a:ext cx="3486779" cy="3661777"/>
          </a:xfrm>
          <a:noFill/>
        </p:spPr>
        <p:txBody>
          <a:bodyPr>
            <a:normAutofit/>
          </a:bodyPr>
          <a:lstStyle>
            <a:lvl1pPr marL="274320" indent="-274320">
              <a:lnSpc>
                <a:spcPct val="100000"/>
              </a:lnSpc>
              <a:spcBef>
                <a:spcPts val="0"/>
              </a:spcBef>
              <a:spcAft>
                <a:spcPts val="600"/>
              </a:spcAft>
              <a:buClr>
                <a:schemeClr val="tx2"/>
              </a:buClr>
              <a:buFont typeface="Wingdings" panose="05000000000000000000" pitchFamily="2" charset="2"/>
              <a:buChar char="§"/>
              <a:defRPr lang="en-US" sz="2400" kern="1200" dirty="0" smtClean="0">
                <a:solidFill>
                  <a:schemeClr val="tx1"/>
                </a:solidFill>
                <a:latin typeface="+mn-lt"/>
                <a:ea typeface="+mn-ea"/>
                <a:cs typeface="+mn-cs"/>
              </a:defRPr>
            </a:lvl1pPr>
            <a:lvl2pPr marL="548640" indent="-274320">
              <a:lnSpc>
                <a:spcPct val="100000"/>
              </a:lnSpc>
              <a:spcBef>
                <a:spcPts val="0"/>
              </a:spcBef>
              <a:spcAft>
                <a:spcPts val="600"/>
              </a:spcAft>
              <a:buClr>
                <a:schemeClr val="tx2"/>
              </a:buClr>
              <a:buFont typeface="Courier New" panose="02070309020205020404" pitchFamily="49" charset="0"/>
              <a:buChar char="o"/>
              <a:defRPr kumimoji="0" lang="en-US" sz="2400" b="0" i="0" u="none" strike="noStrike" kern="1200" cap="none" spc="0" normalizeH="0" baseline="0" noProof="0" dirty="0" smtClean="0">
                <a:ln>
                  <a:noFill/>
                </a:ln>
                <a:solidFill>
                  <a:srgbClr val="404040"/>
                </a:solidFill>
                <a:effectLst/>
                <a:uLnTx/>
                <a:uFillTx/>
                <a:latin typeface="Aptos Narrow"/>
                <a:ea typeface="+mn-ea"/>
                <a:cs typeface="+mn-cs"/>
              </a:defRPr>
            </a:lvl2pPr>
            <a:lvl3pPr marL="914400" indent="-274320">
              <a:lnSpc>
                <a:spcPct val="100000"/>
              </a:lnSpc>
              <a:spcBef>
                <a:spcPts val="0"/>
              </a:spcBef>
              <a:spcAft>
                <a:spcPts val="600"/>
              </a:spcAft>
              <a:buClr>
                <a:schemeClr val="tx2"/>
              </a:buClr>
              <a:buFont typeface="Wingdings" panose="05000000000000000000" pitchFamily="2" charset="2"/>
              <a:buChar char="§"/>
              <a:defRPr sz="24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16" name="Content Placeholder 2">
            <a:extLst>
              <a:ext uri="{FF2B5EF4-FFF2-40B4-BE49-F238E27FC236}">
                <a16:creationId xmlns:a16="http://schemas.microsoft.com/office/drawing/2014/main" id="{85DE9D69-AE2C-7BC2-03B7-97D24F9CECE7}"/>
              </a:ext>
            </a:extLst>
          </p:cNvPr>
          <p:cNvSpPr>
            <a:spLocks noGrp="1"/>
          </p:cNvSpPr>
          <p:nvPr>
            <p:ph idx="19" hasCustomPrompt="1"/>
          </p:nvPr>
        </p:nvSpPr>
        <p:spPr>
          <a:xfrm>
            <a:off x="7940773" y="2226556"/>
            <a:ext cx="3486779" cy="3661777"/>
          </a:xfrm>
          <a:noFill/>
        </p:spPr>
        <p:txBody>
          <a:bodyPr>
            <a:normAutofit/>
          </a:bodyPr>
          <a:lstStyle>
            <a:lvl1pPr marL="274320" indent="-274320">
              <a:lnSpc>
                <a:spcPct val="100000"/>
              </a:lnSpc>
              <a:spcBef>
                <a:spcPts val="0"/>
              </a:spcBef>
              <a:spcAft>
                <a:spcPts val="600"/>
              </a:spcAft>
              <a:buClr>
                <a:schemeClr val="tx2"/>
              </a:buClr>
              <a:buFont typeface="Wingdings" panose="05000000000000000000" pitchFamily="2" charset="2"/>
              <a:buChar char="§"/>
              <a:defRPr lang="en-US" sz="2400" kern="1200" dirty="0" smtClean="0">
                <a:solidFill>
                  <a:schemeClr val="tx1"/>
                </a:solidFill>
                <a:latin typeface="+mn-lt"/>
                <a:ea typeface="+mn-ea"/>
                <a:cs typeface="+mn-cs"/>
              </a:defRPr>
            </a:lvl1pPr>
            <a:lvl2pPr marL="548640" indent="-274320">
              <a:lnSpc>
                <a:spcPct val="100000"/>
              </a:lnSpc>
              <a:spcBef>
                <a:spcPts val="0"/>
              </a:spcBef>
              <a:spcAft>
                <a:spcPts val="600"/>
              </a:spcAft>
              <a:buClr>
                <a:schemeClr val="tx2"/>
              </a:buClr>
              <a:buFont typeface="Courier New" panose="02070309020205020404" pitchFamily="49" charset="0"/>
              <a:buChar char="o"/>
              <a:defRPr kumimoji="0" lang="en-US" sz="2400" b="0" i="0" u="none" strike="noStrike" kern="1200" cap="none" spc="0" normalizeH="0" baseline="0" noProof="0" dirty="0" smtClean="0">
                <a:ln>
                  <a:noFill/>
                </a:ln>
                <a:solidFill>
                  <a:srgbClr val="404040"/>
                </a:solidFill>
                <a:effectLst/>
                <a:uLnTx/>
                <a:uFillTx/>
                <a:latin typeface="Aptos Narrow"/>
                <a:ea typeface="+mn-ea"/>
                <a:cs typeface="+mn-cs"/>
              </a:defRPr>
            </a:lvl2pPr>
            <a:lvl3pPr marL="914400" indent="-274320">
              <a:lnSpc>
                <a:spcPct val="100000"/>
              </a:lnSpc>
              <a:spcBef>
                <a:spcPts val="0"/>
              </a:spcBef>
              <a:spcAft>
                <a:spcPts val="600"/>
              </a:spcAft>
              <a:buClr>
                <a:schemeClr val="tx2"/>
              </a:buClr>
              <a:buFont typeface="Wingdings" panose="05000000000000000000" pitchFamily="2" charset="2"/>
              <a:buChar char="§"/>
              <a:defRPr sz="24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Tree>
    <p:extLst>
      <p:ext uri="{BB962C8B-B14F-4D97-AF65-F5344CB8AC3E}">
        <p14:creationId xmlns:p14="http://schemas.microsoft.com/office/powerpoint/2010/main" val="7223697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hree Content_02">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6B1C466-0D29-9B63-C89E-FCDD9914703D}"/>
              </a:ext>
            </a:extLst>
          </p:cNvPr>
          <p:cNvSpPr>
            <a:spLocks noGrp="1"/>
          </p:cNvSpPr>
          <p:nvPr>
            <p:ph type="title" hasCustomPrompt="1"/>
          </p:nvPr>
        </p:nvSpPr>
        <p:spPr>
          <a:xfrm>
            <a:off x="391886" y="0"/>
            <a:ext cx="11081006" cy="1325563"/>
          </a:xfrm>
        </p:spPr>
        <p:txBody>
          <a:bodyPr>
            <a:normAutofit/>
          </a:bodyPr>
          <a:lstStyle>
            <a:lvl1pPr>
              <a:lnSpc>
                <a:spcPct val="100000"/>
              </a:lnSpc>
              <a:defRPr sz="3200">
                <a:solidFill>
                  <a:schemeClr val="tx2"/>
                </a:solidFill>
              </a:defRPr>
            </a:lvl1pPr>
          </a:lstStyle>
          <a:p>
            <a:r>
              <a:rPr lang="en-US" dirty="0"/>
              <a:t>Title Goes Here</a:t>
            </a:r>
          </a:p>
        </p:txBody>
      </p:sp>
      <p:sp>
        <p:nvSpPr>
          <p:cNvPr id="9" name="Slide Number Placeholder 6">
            <a:extLst>
              <a:ext uri="{FF2B5EF4-FFF2-40B4-BE49-F238E27FC236}">
                <a16:creationId xmlns:a16="http://schemas.microsoft.com/office/drawing/2014/main" id="{35C83EFE-5081-67C4-303C-5760DCAE074B}"/>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10" name="Picture 9">
            <a:extLst>
              <a:ext uri="{FF2B5EF4-FFF2-40B4-BE49-F238E27FC236}">
                <a16:creationId xmlns:a16="http://schemas.microsoft.com/office/drawing/2014/main" id="{B5C47977-C93F-88C4-4A66-A4622F28A5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11" name="Slide Number Placeholder 1">
            <a:extLst>
              <a:ext uri="{FF2B5EF4-FFF2-40B4-BE49-F238E27FC236}">
                <a16:creationId xmlns:a16="http://schemas.microsoft.com/office/drawing/2014/main" id="{D40391D7-0F4D-46ED-8754-5AC857919DDB}"/>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sp>
        <p:nvSpPr>
          <p:cNvPr id="15" name="Content Placeholder 2">
            <a:extLst>
              <a:ext uri="{FF2B5EF4-FFF2-40B4-BE49-F238E27FC236}">
                <a16:creationId xmlns:a16="http://schemas.microsoft.com/office/drawing/2014/main" id="{2D84BE21-6856-7C72-EDB1-7BE780BCDC09}"/>
              </a:ext>
            </a:extLst>
          </p:cNvPr>
          <p:cNvSpPr>
            <a:spLocks noGrp="1"/>
          </p:cNvSpPr>
          <p:nvPr>
            <p:ph idx="11" hasCustomPrompt="1"/>
          </p:nvPr>
        </p:nvSpPr>
        <p:spPr>
          <a:xfrm>
            <a:off x="391885" y="2226556"/>
            <a:ext cx="3486779" cy="3661777"/>
          </a:xfrm>
          <a:solidFill>
            <a:schemeClr val="accent2"/>
          </a:solidFill>
        </p:spPr>
        <p:txBody>
          <a:bodyPr>
            <a:normAutofit/>
          </a:bodyPr>
          <a:lstStyle>
            <a:lvl1pPr marL="274320" indent="-274320">
              <a:lnSpc>
                <a:spcPct val="100000"/>
              </a:lnSpc>
              <a:spcBef>
                <a:spcPts val="0"/>
              </a:spcBef>
              <a:spcAft>
                <a:spcPts val="600"/>
              </a:spcAft>
              <a:buClr>
                <a:schemeClr val="tx2"/>
              </a:buClr>
              <a:buFont typeface="Wingdings" panose="05000000000000000000" pitchFamily="2" charset="2"/>
              <a:buChar char="§"/>
              <a:defRPr lang="en-US" sz="2400" kern="1200" dirty="0" smtClean="0">
                <a:solidFill>
                  <a:schemeClr val="tx1"/>
                </a:solidFill>
                <a:latin typeface="+mn-lt"/>
                <a:ea typeface="+mn-ea"/>
                <a:cs typeface="+mn-cs"/>
              </a:defRPr>
            </a:lvl1pPr>
            <a:lvl2pPr marL="548640" indent="-274320">
              <a:lnSpc>
                <a:spcPct val="100000"/>
              </a:lnSpc>
              <a:spcBef>
                <a:spcPts val="0"/>
              </a:spcBef>
              <a:spcAft>
                <a:spcPts val="600"/>
              </a:spcAft>
              <a:buClr>
                <a:schemeClr val="tx2"/>
              </a:buClr>
              <a:buFont typeface="Courier New" panose="02070309020205020404" pitchFamily="49" charset="0"/>
              <a:buChar char="o"/>
              <a:defRPr kumimoji="0" lang="en-US" sz="2400" b="0" i="0" u="none" strike="noStrike" kern="1200" cap="none" spc="0" normalizeH="0" baseline="0" noProof="0" dirty="0" smtClean="0">
                <a:ln>
                  <a:noFill/>
                </a:ln>
                <a:solidFill>
                  <a:srgbClr val="404040"/>
                </a:solidFill>
                <a:effectLst/>
                <a:uLnTx/>
                <a:uFillTx/>
                <a:latin typeface="Aptos Narrow"/>
                <a:ea typeface="+mn-ea"/>
                <a:cs typeface="+mn-cs"/>
              </a:defRPr>
            </a:lvl2pPr>
            <a:lvl3pPr marL="914400" indent="-274320">
              <a:lnSpc>
                <a:spcPct val="100000"/>
              </a:lnSpc>
              <a:spcBef>
                <a:spcPts val="0"/>
              </a:spcBef>
              <a:spcAft>
                <a:spcPts val="600"/>
              </a:spcAft>
              <a:buClr>
                <a:schemeClr val="tx2"/>
              </a:buClr>
              <a:buFont typeface="Wingdings" panose="05000000000000000000" pitchFamily="2" charset="2"/>
              <a:buChar char="§"/>
              <a:defRPr sz="24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pic>
        <p:nvPicPr>
          <p:cNvPr id="2" name="Picture 1">
            <a:extLst>
              <a:ext uri="{FF2B5EF4-FFF2-40B4-BE49-F238E27FC236}">
                <a16:creationId xmlns:a16="http://schemas.microsoft.com/office/drawing/2014/main" id="{01738E37-9F2D-95AE-9A3C-0CE9DABE3F9E}"/>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
        <p:nvSpPr>
          <p:cNvPr id="3" name="Content Placeholder 4">
            <a:extLst>
              <a:ext uri="{FF2B5EF4-FFF2-40B4-BE49-F238E27FC236}">
                <a16:creationId xmlns:a16="http://schemas.microsoft.com/office/drawing/2014/main" id="{2727A621-4C6B-8439-EC12-4C7D9F71751F}"/>
              </a:ext>
            </a:extLst>
          </p:cNvPr>
          <p:cNvSpPr>
            <a:spLocks noGrp="1"/>
          </p:cNvSpPr>
          <p:nvPr>
            <p:ph sz="quarter" idx="14" hasCustomPrompt="1"/>
          </p:nvPr>
        </p:nvSpPr>
        <p:spPr>
          <a:xfrm>
            <a:off x="392341" y="1531798"/>
            <a:ext cx="3486551" cy="538162"/>
          </a:xfrm>
          <a:solidFill>
            <a:schemeClr val="accent4">
              <a:lumMod val="60000"/>
              <a:lumOff val="40000"/>
            </a:schemeClr>
          </a:solid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sp>
        <p:nvSpPr>
          <p:cNvPr id="4" name="Content Placeholder 4">
            <a:extLst>
              <a:ext uri="{FF2B5EF4-FFF2-40B4-BE49-F238E27FC236}">
                <a16:creationId xmlns:a16="http://schemas.microsoft.com/office/drawing/2014/main" id="{AEFF5FD9-AA00-E7A2-26F2-47B2B03D2A29}"/>
              </a:ext>
            </a:extLst>
          </p:cNvPr>
          <p:cNvSpPr>
            <a:spLocks noGrp="1"/>
          </p:cNvSpPr>
          <p:nvPr>
            <p:ph sz="quarter" idx="15" hasCustomPrompt="1"/>
          </p:nvPr>
        </p:nvSpPr>
        <p:spPr>
          <a:xfrm>
            <a:off x="4189227" y="1531798"/>
            <a:ext cx="3486551" cy="538162"/>
          </a:xfrm>
          <a:solidFill>
            <a:schemeClr val="accent4">
              <a:lumMod val="60000"/>
              <a:lumOff val="40000"/>
            </a:schemeClr>
          </a:solid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pic>
        <p:nvPicPr>
          <p:cNvPr id="12" name="Picture 11">
            <a:extLst>
              <a:ext uri="{FF2B5EF4-FFF2-40B4-BE49-F238E27FC236}">
                <a16:creationId xmlns:a16="http://schemas.microsoft.com/office/drawing/2014/main" id="{0B4E1280-0E42-D7DB-587F-17515505EC34}"/>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325563"/>
            <a:ext cx="12191995" cy="49638"/>
          </a:xfrm>
          <a:prstGeom prst="rect">
            <a:avLst/>
          </a:prstGeom>
        </p:spPr>
      </p:pic>
      <p:sp>
        <p:nvSpPr>
          <p:cNvPr id="14" name="Content Placeholder 4">
            <a:extLst>
              <a:ext uri="{FF2B5EF4-FFF2-40B4-BE49-F238E27FC236}">
                <a16:creationId xmlns:a16="http://schemas.microsoft.com/office/drawing/2014/main" id="{3F695DA8-2BEB-E00B-6052-E4360B5C369C}"/>
              </a:ext>
            </a:extLst>
          </p:cNvPr>
          <p:cNvSpPr>
            <a:spLocks noGrp="1"/>
          </p:cNvSpPr>
          <p:nvPr>
            <p:ph sz="quarter" idx="17" hasCustomPrompt="1"/>
          </p:nvPr>
        </p:nvSpPr>
        <p:spPr>
          <a:xfrm>
            <a:off x="7941001" y="1531798"/>
            <a:ext cx="3486551" cy="538162"/>
          </a:xfrm>
          <a:solidFill>
            <a:schemeClr val="accent4">
              <a:lumMod val="60000"/>
              <a:lumOff val="40000"/>
            </a:schemeClr>
          </a:solidFill>
        </p:spPr>
        <p:txBody>
          <a:bodyPr>
            <a:noAutofit/>
          </a:bodyPr>
          <a:lstStyle>
            <a:lvl1pPr marL="0" indent="0">
              <a:lnSpc>
                <a:spcPct val="100000"/>
              </a:lnSpc>
              <a:spcBef>
                <a:spcPts val="0"/>
              </a:spcBef>
              <a:buNone/>
              <a:defRPr sz="2800" b="1">
                <a:latin typeface="+mn-lt"/>
              </a:defRPr>
            </a:lvl1pPr>
            <a:lvl2pPr>
              <a:defRPr sz="2800" b="1">
                <a:latin typeface="+mn-lt"/>
              </a:defRPr>
            </a:lvl2pPr>
            <a:lvl3pPr>
              <a:defRPr sz="2800" b="1">
                <a:latin typeface="+mn-lt"/>
              </a:defRPr>
            </a:lvl3pPr>
            <a:lvl4pPr>
              <a:defRPr sz="2800" b="1">
                <a:latin typeface="+mn-lt"/>
              </a:defRPr>
            </a:lvl4pPr>
            <a:lvl5pPr>
              <a:defRPr sz="2800" b="1">
                <a:latin typeface="+mn-lt"/>
              </a:defRPr>
            </a:lvl5pPr>
          </a:lstStyle>
          <a:p>
            <a:pPr lvl="0"/>
            <a:r>
              <a:rPr lang="en-US" dirty="0"/>
              <a:t>Content Goes Here</a:t>
            </a:r>
          </a:p>
        </p:txBody>
      </p:sp>
      <p:sp>
        <p:nvSpPr>
          <p:cNvPr id="6" name="Content Placeholder 2">
            <a:extLst>
              <a:ext uri="{FF2B5EF4-FFF2-40B4-BE49-F238E27FC236}">
                <a16:creationId xmlns:a16="http://schemas.microsoft.com/office/drawing/2014/main" id="{AD4E5517-DC2F-41FC-7B40-911BAFC14CC4}"/>
              </a:ext>
            </a:extLst>
          </p:cNvPr>
          <p:cNvSpPr>
            <a:spLocks noGrp="1"/>
          </p:cNvSpPr>
          <p:nvPr>
            <p:ph idx="18" hasCustomPrompt="1"/>
          </p:nvPr>
        </p:nvSpPr>
        <p:spPr>
          <a:xfrm>
            <a:off x="4188999" y="2226556"/>
            <a:ext cx="3486779" cy="3661777"/>
          </a:xfrm>
          <a:solidFill>
            <a:schemeClr val="accent2"/>
          </a:solidFill>
        </p:spPr>
        <p:txBody>
          <a:bodyPr>
            <a:normAutofit/>
          </a:bodyPr>
          <a:lstStyle>
            <a:lvl1pPr marL="274320" indent="-274320">
              <a:lnSpc>
                <a:spcPct val="100000"/>
              </a:lnSpc>
              <a:spcBef>
                <a:spcPts val="0"/>
              </a:spcBef>
              <a:spcAft>
                <a:spcPts val="600"/>
              </a:spcAft>
              <a:buClr>
                <a:schemeClr val="tx2"/>
              </a:buClr>
              <a:buFont typeface="Wingdings" panose="05000000000000000000" pitchFamily="2" charset="2"/>
              <a:buChar char="§"/>
              <a:defRPr lang="en-US" sz="2400" kern="1200" dirty="0" smtClean="0">
                <a:solidFill>
                  <a:schemeClr val="tx1"/>
                </a:solidFill>
                <a:latin typeface="+mn-lt"/>
                <a:ea typeface="+mn-ea"/>
                <a:cs typeface="+mn-cs"/>
              </a:defRPr>
            </a:lvl1pPr>
            <a:lvl2pPr marL="548640" indent="-274320">
              <a:lnSpc>
                <a:spcPct val="100000"/>
              </a:lnSpc>
              <a:spcBef>
                <a:spcPts val="0"/>
              </a:spcBef>
              <a:spcAft>
                <a:spcPts val="600"/>
              </a:spcAft>
              <a:buClr>
                <a:schemeClr val="tx2"/>
              </a:buClr>
              <a:buFont typeface="Courier New" panose="02070309020205020404" pitchFamily="49" charset="0"/>
              <a:buChar char="o"/>
              <a:defRPr kumimoji="0" lang="en-US" sz="2400" b="0" i="0" u="none" strike="noStrike" kern="1200" cap="none" spc="0" normalizeH="0" baseline="0" noProof="0" dirty="0" smtClean="0">
                <a:ln>
                  <a:noFill/>
                </a:ln>
                <a:solidFill>
                  <a:srgbClr val="404040"/>
                </a:solidFill>
                <a:effectLst/>
                <a:uLnTx/>
                <a:uFillTx/>
                <a:latin typeface="Aptos Narrow"/>
                <a:ea typeface="+mn-ea"/>
                <a:cs typeface="+mn-cs"/>
              </a:defRPr>
            </a:lvl2pPr>
            <a:lvl3pPr marL="914400" indent="-274320">
              <a:lnSpc>
                <a:spcPct val="100000"/>
              </a:lnSpc>
              <a:spcBef>
                <a:spcPts val="0"/>
              </a:spcBef>
              <a:spcAft>
                <a:spcPts val="600"/>
              </a:spcAft>
              <a:buClr>
                <a:schemeClr val="tx2"/>
              </a:buClr>
              <a:buFont typeface="Wingdings" panose="05000000000000000000" pitchFamily="2" charset="2"/>
              <a:buChar char="§"/>
              <a:defRPr sz="24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Content Placeholder 2">
            <a:extLst>
              <a:ext uri="{FF2B5EF4-FFF2-40B4-BE49-F238E27FC236}">
                <a16:creationId xmlns:a16="http://schemas.microsoft.com/office/drawing/2014/main" id="{EB821BF6-E26F-0FBB-9B6A-19F91C0D0C86}"/>
              </a:ext>
            </a:extLst>
          </p:cNvPr>
          <p:cNvSpPr>
            <a:spLocks noGrp="1"/>
          </p:cNvSpPr>
          <p:nvPr>
            <p:ph idx="19" hasCustomPrompt="1"/>
          </p:nvPr>
        </p:nvSpPr>
        <p:spPr>
          <a:xfrm>
            <a:off x="7940773" y="2226556"/>
            <a:ext cx="3486779" cy="3661777"/>
          </a:xfrm>
          <a:solidFill>
            <a:schemeClr val="accent2"/>
          </a:solidFill>
        </p:spPr>
        <p:txBody>
          <a:bodyPr>
            <a:normAutofit/>
          </a:bodyPr>
          <a:lstStyle>
            <a:lvl1pPr marL="274320" indent="-274320">
              <a:lnSpc>
                <a:spcPct val="100000"/>
              </a:lnSpc>
              <a:spcBef>
                <a:spcPts val="0"/>
              </a:spcBef>
              <a:spcAft>
                <a:spcPts val="600"/>
              </a:spcAft>
              <a:buClr>
                <a:schemeClr val="tx2"/>
              </a:buClr>
              <a:buFont typeface="Wingdings" panose="05000000000000000000" pitchFamily="2" charset="2"/>
              <a:buChar char="§"/>
              <a:defRPr lang="en-US" sz="2400" kern="1200" dirty="0" smtClean="0">
                <a:solidFill>
                  <a:schemeClr val="tx1"/>
                </a:solidFill>
                <a:latin typeface="+mn-lt"/>
                <a:ea typeface="+mn-ea"/>
                <a:cs typeface="+mn-cs"/>
              </a:defRPr>
            </a:lvl1pPr>
            <a:lvl2pPr marL="548640" indent="-274320">
              <a:lnSpc>
                <a:spcPct val="100000"/>
              </a:lnSpc>
              <a:spcBef>
                <a:spcPts val="0"/>
              </a:spcBef>
              <a:spcAft>
                <a:spcPts val="600"/>
              </a:spcAft>
              <a:buClr>
                <a:schemeClr val="tx2"/>
              </a:buClr>
              <a:buFont typeface="Courier New" panose="02070309020205020404" pitchFamily="49" charset="0"/>
              <a:buChar char="o"/>
              <a:defRPr kumimoji="0" lang="en-US" sz="2400" b="0" i="0" u="none" strike="noStrike" kern="1200" cap="none" spc="0" normalizeH="0" baseline="0" noProof="0" dirty="0" smtClean="0">
                <a:ln>
                  <a:noFill/>
                </a:ln>
                <a:solidFill>
                  <a:srgbClr val="404040"/>
                </a:solidFill>
                <a:effectLst/>
                <a:uLnTx/>
                <a:uFillTx/>
                <a:latin typeface="Aptos Narrow"/>
                <a:ea typeface="+mn-ea"/>
                <a:cs typeface="+mn-cs"/>
              </a:defRPr>
            </a:lvl2pPr>
            <a:lvl3pPr marL="914400" indent="-274320">
              <a:lnSpc>
                <a:spcPct val="100000"/>
              </a:lnSpc>
              <a:spcBef>
                <a:spcPts val="0"/>
              </a:spcBef>
              <a:spcAft>
                <a:spcPts val="600"/>
              </a:spcAft>
              <a:buClr>
                <a:schemeClr val="tx2"/>
              </a:buClr>
              <a:buFont typeface="Wingdings" panose="05000000000000000000" pitchFamily="2" charset="2"/>
              <a:buChar char="§"/>
              <a:defRPr sz="24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Tree>
    <p:extLst>
      <p:ext uri="{BB962C8B-B14F-4D97-AF65-F5344CB8AC3E}">
        <p14:creationId xmlns:p14="http://schemas.microsoft.com/office/powerpoint/2010/main" val="4058317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ransition">
    <p:spTree>
      <p:nvGrpSpPr>
        <p:cNvPr id="1" name=""/>
        <p:cNvGrpSpPr/>
        <p:nvPr/>
      </p:nvGrpSpPr>
      <p:grpSpPr>
        <a:xfrm>
          <a:off x="0" y="0"/>
          <a:ext cx="0" cy="0"/>
          <a:chOff x="0" y="0"/>
          <a:chExt cx="0" cy="0"/>
        </a:xfrm>
      </p:grpSpPr>
      <p:pic>
        <p:nvPicPr>
          <p:cNvPr id="5" name="Picture 4" descr="A blue and white background&#10;&#10;Description automatically generated">
            <a:extLst>
              <a:ext uri="{FF2B5EF4-FFF2-40B4-BE49-F238E27FC236}">
                <a16:creationId xmlns:a16="http://schemas.microsoft.com/office/drawing/2014/main" id="{0F688CB1-E413-2EEA-2BDA-28843CC10B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0922F447-0327-D46E-3BAE-530771D3AE4A}"/>
              </a:ext>
            </a:extLst>
          </p:cNvPr>
          <p:cNvSpPr>
            <a:spLocks noGrp="1"/>
          </p:cNvSpPr>
          <p:nvPr>
            <p:ph type="title" hasCustomPrompt="1"/>
          </p:nvPr>
        </p:nvSpPr>
        <p:spPr>
          <a:xfrm>
            <a:off x="391886" y="2293510"/>
            <a:ext cx="6983472" cy="2270980"/>
          </a:xfrm>
        </p:spPr>
        <p:txBody>
          <a:bodyPr>
            <a:noAutofit/>
          </a:bodyPr>
          <a:lstStyle>
            <a:lvl1pPr>
              <a:lnSpc>
                <a:spcPct val="100000"/>
              </a:lnSpc>
              <a:spcAft>
                <a:spcPts val="3000"/>
              </a:spcAft>
              <a:defRPr sz="6000">
                <a:solidFill>
                  <a:schemeClr val="bg1"/>
                </a:solidFill>
              </a:defRPr>
            </a:lvl1pPr>
          </a:lstStyle>
          <a:p>
            <a:r>
              <a:rPr lang="en-US" dirty="0"/>
              <a:t>Transition Text Goes Here</a:t>
            </a:r>
          </a:p>
        </p:txBody>
      </p:sp>
    </p:spTree>
    <p:extLst>
      <p:ext uri="{BB962C8B-B14F-4D97-AF65-F5344CB8AC3E}">
        <p14:creationId xmlns:p14="http://schemas.microsoft.com/office/powerpoint/2010/main" val="11145459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akeaways">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6712941-8635-C6EB-3E8C-E56191E59CD2}"/>
              </a:ext>
            </a:extLst>
          </p:cNvPr>
          <p:cNvSpPr>
            <a:spLocks noGrp="1"/>
          </p:cNvSpPr>
          <p:nvPr>
            <p:ph type="pic" sz="quarter" idx="10"/>
          </p:nvPr>
        </p:nvSpPr>
        <p:spPr>
          <a:xfrm>
            <a:off x="0" y="0"/>
            <a:ext cx="3626589" cy="5787189"/>
          </a:xfrm>
        </p:spPr>
        <p:txBody>
          <a:bodyPr/>
          <a:lstStyle>
            <a:lvl1pPr marL="0" indent="0">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3887841" y="7884"/>
            <a:ext cx="7585051" cy="1325563"/>
          </a:xfrm>
        </p:spPr>
        <p:txBody>
          <a:bodyPr>
            <a:normAutofit/>
          </a:bodyPr>
          <a:lstStyle>
            <a:lvl1pPr>
              <a:lnSpc>
                <a:spcPct val="100000"/>
              </a:lnSpc>
              <a:defRPr sz="3200">
                <a:solidFill>
                  <a:schemeClr val="tx2"/>
                </a:solidFill>
              </a:defRPr>
            </a:lvl1pPr>
          </a:lstStyle>
          <a:p>
            <a:r>
              <a:rPr lang="en-US" dirty="0"/>
              <a:t>Takeaways</a:t>
            </a:r>
          </a:p>
        </p:txBody>
      </p:sp>
      <p:sp>
        <p:nvSpPr>
          <p:cNvPr id="3" name="Content Placeholder 2">
            <a:extLst>
              <a:ext uri="{FF2B5EF4-FFF2-40B4-BE49-F238E27FC236}">
                <a16:creationId xmlns:a16="http://schemas.microsoft.com/office/drawing/2014/main" id="{E481700D-717D-23A4-3FC0-5498D2DE2DBB}"/>
              </a:ext>
            </a:extLst>
          </p:cNvPr>
          <p:cNvSpPr>
            <a:spLocks noGrp="1"/>
          </p:cNvSpPr>
          <p:nvPr>
            <p:ph idx="1" hasCustomPrompt="1"/>
          </p:nvPr>
        </p:nvSpPr>
        <p:spPr>
          <a:xfrm>
            <a:off x="3887841" y="1558438"/>
            <a:ext cx="7585051" cy="4483683"/>
          </a:xfrm>
        </p:spPr>
        <p:txBody>
          <a:bodyPr>
            <a:normAutofit/>
          </a:bodyPr>
          <a:lstStyle>
            <a:lvl1pPr marL="457200" indent="-457200">
              <a:lnSpc>
                <a:spcPct val="100000"/>
              </a:lnSpc>
              <a:spcBef>
                <a:spcPts val="0"/>
              </a:spcBef>
              <a:spcAft>
                <a:spcPts val="1800"/>
              </a:spcAft>
              <a:buClr>
                <a:schemeClr val="tx2"/>
              </a:buClr>
              <a:buFont typeface="Wingdings" panose="05000000000000000000" pitchFamily="2" charset="2"/>
              <a:buChar char="§"/>
              <a:defRPr sz="2800"/>
            </a:lvl1pPr>
            <a:lvl2pPr marL="1097280" indent="-457200">
              <a:lnSpc>
                <a:spcPct val="100000"/>
              </a:lnSpc>
              <a:spcBef>
                <a:spcPts val="0"/>
              </a:spcBef>
              <a:spcAft>
                <a:spcPts val="1800"/>
              </a:spcAft>
              <a:buClr>
                <a:schemeClr val="tx2"/>
              </a:buClr>
              <a:buFont typeface="Courier New" panose="02070309020205020404" pitchFamily="49" charset="0"/>
              <a:buChar char="o"/>
              <a:defRPr sz="2800"/>
            </a:lvl2pPr>
            <a:lvl3pPr marL="1645920" indent="-457200">
              <a:lnSpc>
                <a:spcPct val="100000"/>
              </a:lnSpc>
              <a:spcBef>
                <a:spcPts val="0"/>
              </a:spcBef>
              <a:spcAft>
                <a:spcPts val="1800"/>
              </a:spcAft>
              <a:buClr>
                <a:schemeClr val="tx2"/>
              </a:buClr>
              <a:buFont typeface="Wingdings" panose="05000000000000000000" pitchFamily="2" charset="2"/>
              <a:buChar char="§"/>
              <a:defRPr sz="2800"/>
            </a:lvl3pPr>
            <a:lvl4pPr marL="1600200" indent="-228600">
              <a:buClr>
                <a:schemeClr val="tx2"/>
              </a:buClr>
              <a:buFont typeface="Wingdings" panose="05000000000000000000" pitchFamily="2" charset="2"/>
              <a:buChar char="§"/>
              <a:defRPr sz="2800"/>
            </a:lvl4pPr>
            <a:lvl5pPr marL="2057400" indent="-228600">
              <a:buClr>
                <a:schemeClr val="tx2"/>
              </a:buClr>
              <a:buFont typeface="Wingdings" panose="05000000000000000000" pitchFamily="2" charset="2"/>
              <a:buChar char="§"/>
              <a:defRPr sz="2800"/>
            </a:lvl5pPr>
          </a:lstStyle>
          <a:p>
            <a:pPr lvl="0"/>
            <a:r>
              <a:rPr lang="en-US" dirty="0"/>
              <a:t>Content Goes Here</a:t>
            </a:r>
          </a:p>
          <a:p>
            <a:pPr lvl="1"/>
            <a:r>
              <a:rPr lang="en-US" dirty="0"/>
              <a:t>Content Goes Here</a:t>
            </a:r>
          </a:p>
          <a:p>
            <a:pPr lvl="2"/>
            <a:r>
              <a:rPr lang="en-US" dirty="0"/>
              <a:t>Content Goes Here</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5" name="Picture 4">
            <a:extLst>
              <a:ext uri="{FF2B5EF4-FFF2-40B4-BE49-F238E27FC236}">
                <a16:creationId xmlns:a16="http://schemas.microsoft.com/office/drawing/2014/main" id="{4125383D-98E1-4910-471F-3F05B6345700}"/>
              </a:ext>
            </a:extLst>
          </p:cNvPr>
          <p:cNvPicPr>
            <a:picLocks noChangeAspect="1"/>
          </p:cNvPicPr>
          <p:nvPr/>
        </p:nvPicPr>
        <p:blipFill rotWithShape="1">
          <a:blip r:embed="rId3">
            <a:extLst>
              <a:ext uri="{28A0092B-C50C-407E-A947-70E740481C1C}">
                <a14:useLocalDpi xmlns:a14="http://schemas.microsoft.com/office/drawing/2010/main" val="0"/>
              </a:ext>
            </a:extLst>
          </a:blip>
          <a:srcRect l="52371" r="-1"/>
          <a:stretch/>
        </p:blipFill>
        <p:spPr>
          <a:xfrm rot="16200000">
            <a:off x="8005126" y="-2783838"/>
            <a:ext cx="69584" cy="8304154"/>
          </a:xfrm>
          <a:prstGeom prst="rect">
            <a:avLst/>
          </a:prstGeom>
        </p:spPr>
      </p:pic>
      <p:pic>
        <p:nvPicPr>
          <p:cNvPr id="6" name="Picture 5">
            <a:extLst>
              <a:ext uri="{FF2B5EF4-FFF2-40B4-BE49-F238E27FC236}">
                <a16:creationId xmlns:a16="http://schemas.microsoft.com/office/drawing/2014/main" id="{7A4CBBA5-B2F0-A8A5-5A8D-6706581C6F23}"/>
              </a:ext>
            </a:extLst>
          </p:cNvPr>
          <p:cNvPicPr>
            <a:picLocks noChangeAspect="1"/>
          </p:cNvPicPr>
          <p:nvPr/>
        </p:nvPicPr>
        <p:blipFill>
          <a:blip r:embed="rId4">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Tree>
    <p:extLst>
      <p:ext uri="{BB962C8B-B14F-4D97-AF65-F5344CB8AC3E}">
        <p14:creationId xmlns:p14="http://schemas.microsoft.com/office/powerpoint/2010/main" val="36636157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pic>
        <p:nvPicPr>
          <p:cNvPr id="5" name="Picture 4" descr="A blue and white background&#10;&#10;Description automatically generated">
            <a:extLst>
              <a:ext uri="{FF2B5EF4-FFF2-40B4-BE49-F238E27FC236}">
                <a16:creationId xmlns:a16="http://schemas.microsoft.com/office/drawing/2014/main" id="{0F688CB1-E413-2EEA-2BDA-28843CC10B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C86B316-EF8E-739D-1186-0BBCB3DF3A1A}"/>
              </a:ext>
            </a:extLst>
          </p:cNvPr>
          <p:cNvSpPr txBox="1"/>
          <p:nvPr/>
        </p:nvSpPr>
        <p:spPr>
          <a:xfrm>
            <a:off x="360947" y="2921168"/>
            <a:ext cx="5498432" cy="1015663"/>
          </a:xfrm>
          <a:prstGeom prst="rect">
            <a:avLst/>
          </a:prstGeom>
          <a:noFill/>
        </p:spPr>
        <p:txBody>
          <a:bodyPr wrap="square" rtlCol="0">
            <a:spAutoFit/>
          </a:bodyPr>
          <a:lstStyle/>
          <a:p>
            <a:pPr>
              <a:spcAft>
                <a:spcPts val="3000"/>
              </a:spcAft>
            </a:pPr>
            <a:r>
              <a:rPr lang="en-US" sz="6000" dirty="0">
                <a:solidFill>
                  <a:schemeClr val="bg1"/>
                </a:solidFill>
                <a:latin typeface="+mj-lt"/>
              </a:rPr>
              <a:t>Questions?</a:t>
            </a:r>
          </a:p>
        </p:txBody>
      </p:sp>
    </p:spTree>
    <p:extLst>
      <p:ext uri="{BB962C8B-B14F-4D97-AF65-F5344CB8AC3E}">
        <p14:creationId xmlns:p14="http://schemas.microsoft.com/office/powerpoint/2010/main" val="3022952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ue Ha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2" name="Picture 1">
            <a:extLst>
              <a:ext uri="{FF2B5EF4-FFF2-40B4-BE49-F238E27FC236}">
                <a16:creationId xmlns:a16="http://schemas.microsoft.com/office/drawing/2014/main" id="{1D4FFE45-BF3A-49C4-0230-542AB6C708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0844" t="19" r="18283" b="17198"/>
          <a:stretch/>
        </p:blipFill>
        <p:spPr>
          <a:xfrm>
            <a:off x="0" y="0"/>
            <a:ext cx="4211991" cy="5678333"/>
          </a:xfrm>
          <a:prstGeom prst="rect">
            <a:avLst/>
          </a:prstGeom>
        </p:spPr>
      </p:pic>
      <p:pic>
        <p:nvPicPr>
          <p:cNvPr id="5" name="Picture 4">
            <a:extLst>
              <a:ext uri="{FF2B5EF4-FFF2-40B4-BE49-F238E27FC236}">
                <a16:creationId xmlns:a16="http://schemas.microsoft.com/office/drawing/2014/main" id="{745E73B4-B53D-DE95-3F1C-594F943AD6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1991" y="0"/>
            <a:ext cx="99897" cy="5678333"/>
          </a:xfrm>
          <a:prstGeom prst="rect">
            <a:avLst/>
          </a:prstGeom>
        </p:spPr>
      </p:pic>
      <p:sp>
        <p:nvSpPr>
          <p:cNvPr id="12" name="TextBox 11">
            <a:extLst>
              <a:ext uri="{FF2B5EF4-FFF2-40B4-BE49-F238E27FC236}">
                <a16:creationId xmlns:a16="http://schemas.microsoft.com/office/drawing/2014/main" id="{4D399FC8-8001-2743-D42E-49BCB3AA2209}"/>
              </a:ext>
            </a:extLst>
          </p:cNvPr>
          <p:cNvSpPr txBox="1"/>
          <p:nvPr/>
        </p:nvSpPr>
        <p:spPr>
          <a:xfrm>
            <a:off x="4684295" y="4907712"/>
            <a:ext cx="6699751" cy="830997"/>
          </a:xfrm>
          <a:prstGeom prst="rect">
            <a:avLst/>
          </a:prstGeom>
          <a:noFill/>
        </p:spPr>
        <p:txBody>
          <a:bodyPr wrap="square">
            <a:spAutoFit/>
          </a:bodyPr>
          <a:lstStyle/>
          <a:p>
            <a:r>
              <a:rPr lang="en-US" sz="2400" dirty="0">
                <a:solidFill>
                  <a:srgbClr val="1F448A"/>
                </a:solidFill>
              </a:rPr>
              <a:t>#BlueHatProject</a:t>
            </a:r>
          </a:p>
          <a:p>
            <a:r>
              <a:rPr lang="en-US" sz="2400" dirty="0">
                <a:solidFill>
                  <a:srgbClr val="1F448A"/>
                </a:solidFill>
              </a:rPr>
              <a:t>#LozanoSmithFoundation</a:t>
            </a:r>
            <a:endParaRPr lang="en-US" sz="1000" dirty="0">
              <a:solidFill>
                <a:srgbClr val="1F448A"/>
              </a:solidFill>
            </a:endParaRPr>
          </a:p>
        </p:txBody>
      </p:sp>
      <p:sp>
        <p:nvSpPr>
          <p:cNvPr id="16" name="TextBox 15">
            <a:extLst>
              <a:ext uri="{FF2B5EF4-FFF2-40B4-BE49-F238E27FC236}">
                <a16:creationId xmlns:a16="http://schemas.microsoft.com/office/drawing/2014/main" id="{3BE0DD40-16CC-E607-AA95-B327D2CB5A4D}"/>
              </a:ext>
            </a:extLst>
          </p:cNvPr>
          <p:cNvSpPr txBox="1"/>
          <p:nvPr/>
        </p:nvSpPr>
        <p:spPr>
          <a:xfrm>
            <a:off x="4684295" y="2450763"/>
            <a:ext cx="6699751" cy="2255041"/>
          </a:xfrm>
          <a:prstGeom prst="rect">
            <a:avLst/>
          </a:prstGeom>
          <a:noFill/>
        </p:spPr>
        <p:txBody>
          <a:bodyPr wrap="square">
            <a:spAutoFit/>
          </a:bodyPr>
          <a:lstStyle/>
          <a:p>
            <a:pPr marL="457200" lvl="0" indent="-457200">
              <a:lnSpc>
                <a:spcPct val="100000"/>
              </a:lnSpc>
              <a:spcAft>
                <a:spcPts val="1800"/>
              </a:spcAft>
              <a:buClr>
                <a:srgbClr val="1F448A"/>
              </a:buClr>
              <a:buFont typeface="Wingdings" panose="05000000000000000000" pitchFamily="2" charset="2"/>
              <a:buChar char="§"/>
            </a:pPr>
            <a:r>
              <a:rPr lang="en-US" sz="2400" dirty="0">
                <a:ea typeface="Gadugi" panose="020B0502040204020203" pitchFamily="34" charset="0"/>
              </a:rPr>
              <a:t>Professional development</a:t>
            </a:r>
          </a:p>
          <a:p>
            <a:pPr marL="457200" lvl="0" indent="-457200">
              <a:lnSpc>
                <a:spcPct val="100000"/>
              </a:lnSpc>
              <a:spcAft>
                <a:spcPts val="1800"/>
              </a:spcAft>
              <a:buClr>
                <a:srgbClr val="1F448A"/>
              </a:buClr>
              <a:buFont typeface="Wingdings" panose="05000000000000000000" pitchFamily="2" charset="2"/>
              <a:buChar char="§"/>
            </a:pPr>
            <a:r>
              <a:rPr lang="en-US" sz="2400" dirty="0">
                <a:ea typeface="Gadugi" panose="020B0502040204020203" pitchFamily="34" charset="0"/>
              </a:rPr>
              <a:t>Volunteer projects</a:t>
            </a:r>
          </a:p>
          <a:p>
            <a:pPr marL="457200" lvl="0" indent="-457200">
              <a:lnSpc>
                <a:spcPct val="100000"/>
              </a:lnSpc>
              <a:spcAft>
                <a:spcPts val="1800"/>
              </a:spcAft>
              <a:buClr>
                <a:srgbClr val="1F448A"/>
              </a:buClr>
              <a:buFont typeface="Wingdings" panose="05000000000000000000" pitchFamily="2" charset="2"/>
              <a:buChar char="§"/>
            </a:pPr>
            <a:r>
              <a:rPr lang="en-US" sz="2400" dirty="0">
                <a:ea typeface="Gadugi" panose="020B0502040204020203" pitchFamily="34" charset="0"/>
              </a:rPr>
              <a:t>Sponsorships and award programs</a:t>
            </a:r>
          </a:p>
          <a:p>
            <a:pPr marL="457200" lvl="0" indent="-457200">
              <a:lnSpc>
                <a:spcPct val="100000"/>
              </a:lnSpc>
              <a:spcAft>
                <a:spcPts val="1800"/>
              </a:spcAft>
              <a:buClr>
                <a:srgbClr val="1F448A"/>
              </a:buClr>
              <a:buFont typeface="Wingdings" panose="05000000000000000000" pitchFamily="2" charset="2"/>
              <a:buChar char="§"/>
            </a:pPr>
            <a:r>
              <a:rPr lang="en-US" sz="2400" dirty="0">
                <a:ea typeface="Gadugi" panose="020B0502040204020203" pitchFamily="34" charset="0"/>
              </a:rPr>
              <a:t>Scholarships</a:t>
            </a:r>
          </a:p>
        </p:txBody>
      </p:sp>
      <p:sp>
        <p:nvSpPr>
          <p:cNvPr id="17" name="TextBox 16">
            <a:extLst>
              <a:ext uri="{FF2B5EF4-FFF2-40B4-BE49-F238E27FC236}">
                <a16:creationId xmlns:a16="http://schemas.microsoft.com/office/drawing/2014/main" id="{56731730-A2EB-43F5-4AC2-401E98325D6C}"/>
              </a:ext>
            </a:extLst>
          </p:cNvPr>
          <p:cNvSpPr txBox="1"/>
          <p:nvPr/>
        </p:nvSpPr>
        <p:spPr>
          <a:xfrm>
            <a:off x="4684295" y="1294749"/>
            <a:ext cx="6125052" cy="954107"/>
          </a:xfrm>
          <a:prstGeom prst="rect">
            <a:avLst/>
          </a:prstGeom>
          <a:noFill/>
        </p:spPr>
        <p:txBody>
          <a:bodyPr wrap="square">
            <a:spAutoFit/>
          </a:bodyPr>
          <a:lstStyle/>
          <a:p>
            <a:pPr>
              <a:lnSpc>
                <a:spcPct val="100000"/>
              </a:lnSpc>
              <a:spcAft>
                <a:spcPts val="1800"/>
              </a:spcAft>
            </a:pPr>
            <a:r>
              <a:rPr lang="en-US" sz="2800" dirty="0"/>
              <a:t>Together with you, we are impacting communities and lives through: </a:t>
            </a:r>
          </a:p>
        </p:txBody>
      </p:sp>
      <p:sp>
        <p:nvSpPr>
          <p:cNvPr id="18" name="Title 11">
            <a:extLst>
              <a:ext uri="{FF2B5EF4-FFF2-40B4-BE49-F238E27FC236}">
                <a16:creationId xmlns:a16="http://schemas.microsoft.com/office/drawing/2014/main" id="{DC4AE9AE-DF7F-E26A-E9ED-033295E1C0CA}"/>
              </a:ext>
            </a:extLst>
          </p:cNvPr>
          <p:cNvSpPr txBox="1">
            <a:spLocks/>
          </p:cNvSpPr>
          <p:nvPr/>
        </p:nvSpPr>
        <p:spPr>
          <a:xfrm>
            <a:off x="4684295" y="372417"/>
            <a:ext cx="7317583" cy="830997"/>
          </a:xfrm>
          <a:prstGeom prst="rect">
            <a:avLst/>
          </a:prstGeom>
        </p:spPr>
        <p:txBody>
          <a:bodyPr>
            <a:norm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spcAft>
                <a:spcPts val="1200"/>
              </a:spcAft>
            </a:pPr>
            <a:r>
              <a:rPr lang="en-US" sz="3200" dirty="0">
                <a:solidFill>
                  <a:schemeClr val="tx2"/>
                </a:solidFill>
                <a:latin typeface="+mj-lt"/>
              </a:rPr>
              <a:t>Thank you from Lozano Smith!</a:t>
            </a:r>
          </a:p>
        </p:txBody>
      </p:sp>
      <p:pic>
        <p:nvPicPr>
          <p:cNvPr id="3" name="Picture 2">
            <a:extLst>
              <a:ext uri="{FF2B5EF4-FFF2-40B4-BE49-F238E27FC236}">
                <a16:creationId xmlns:a16="http://schemas.microsoft.com/office/drawing/2014/main" id="{D11C617D-8826-2E4F-167E-5BC54F9F6A0C}"/>
              </a:ext>
            </a:extLst>
          </p:cNvPr>
          <p:cNvPicPr>
            <a:picLocks noChangeAspect="1"/>
          </p:cNvPicPr>
          <p:nvPr/>
        </p:nvPicPr>
        <p:blipFill>
          <a:blip r:embed="rId5">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Tree>
    <p:extLst>
      <p:ext uri="{BB962C8B-B14F-4D97-AF65-F5344CB8AC3E}">
        <p14:creationId xmlns:p14="http://schemas.microsoft.com/office/powerpoint/2010/main" val="8805007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LSI">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4DC38E8-86DC-87B1-5ABE-D8821835781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3" name="Picture 2">
            <a:extLst>
              <a:ext uri="{FF2B5EF4-FFF2-40B4-BE49-F238E27FC236}">
                <a16:creationId xmlns:a16="http://schemas.microsoft.com/office/drawing/2014/main" id="{E105DC0B-6F0E-5566-6F78-C22DA4CF45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Tree>
    <p:extLst>
      <p:ext uri="{BB962C8B-B14F-4D97-AF65-F5344CB8AC3E}">
        <p14:creationId xmlns:p14="http://schemas.microsoft.com/office/powerpoint/2010/main" val="21999824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odcas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7D3FAF-262A-6771-049A-966EB6F3098A}"/>
              </a:ext>
            </a:extLst>
          </p:cNvPr>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6" name="Text Placeholder 19">
            <a:extLst>
              <a:ext uri="{FF2B5EF4-FFF2-40B4-BE49-F238E27FC236}">
                <a16:creationId xmlns:a16="http://schemas.microsoft.com/office/drawing/2014/main" id="{B9369C5B-EF2D-3B12-A3DA-AD7B7AD3C2E9}"/>
              </a:ext>
            </a:extLst>
          </p:cNvPr>
          <p:cNvSpPr txBox="1">
            <a:spLocks/>
          </p:cNvSpPr>
          <p:nvPr/>
        </p:nvSpPr>
        <p:spPr>
          <a:xfrm>
            <a:off x="190122" y="2452536"/>
            <a:ext cx="6384957" cy="631263"/>
          </a:xfrm>
          <a:prstGeom prst="rect">
            <a:avLst/>
          </a:prstGeom>
        </p:spPr>
        <p:txBody>
          <a:bodyPr>
            <a:noAutofit/>
          </a:bodyPr>
          <a:lstStyle>
            <a:lvl1pPr marL="0" indent="0" algn="l" defTabSz="914400" rtl="0" eaLnBrk="1" latinLnBrk="0" hangingPunct="1">
              <a:lnSpc>
                <a:spcPct val="100000"/>
              </a:lnSpc>
              <a:spcBef>
                <a:spcPts val="0"/>
              </a:spcBef>
              <a:spcAft>
                <a:spcPts val="600"/>
              </a:spcAft>
              <a:buClr>
                <a:srgbClr val="1F448A"/>
              </a:buClr>
              <a:buFont typeface="Arial" panose="020B0604020202020204" pitchFamily="34" charset="0"/>
              <a:buNone/>
              <a:defRPr sz="2800" kern="1200">
                <a:solidFill>
                  <a:srgbClr val="404040"/>
                </a:solidFill>
                <a:latin typeface="+mj-lt"/>
                <a:ea typeface="Gadugi" panose="020B0502040204020203" pitchFamily="34" charset="0"/>
                <a:cs typeface="+mn-cs"/>
              </a:defRPr>
            </a:lvl1pPr>
            <a:lvl2pPr marL="8001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400" kern="1200">
                <a:solidFill>
                  <a:srgbClr val="404040"/>
                </a:solidFill>
                <a:latin typeface="+mj-lt"/>
                <a:ea typeface="Gadugi" panose="020B0502040204020203" pitchFamily="34" charset="0"/>
                <a:cs typeface="+mn-cs"/>
              </a:defRPr>
            </a:lvl2pPr>
            <a:lvl3pPr marL="12573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000" kern="1200">
                <a:solidFill>
                  <a:srgbClr val="404040"/>
                </a:solidFill>
                <a:latin typeface="+mj-lt"/>
                <a:ea typeface="Gadugi" panose="020B0502040204020203" pitchFamily="34" charset="0"/>
                <a:cs typeface="+mn-cs"/>
              </a:defRPr>
            </a:lvl3pPr>
            <a:lvl4pPr marL="16573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4pPr>
            <a:lvl5pPr marL="21145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0"/>
              </a:spcAft>
            </a:pPr>
            <a:r>
              <a:rPr lang="en-US" altLang="en-US" b="1" dirty="0">
                <a:solidFill>
                  <a:schemeClr val="tx1"/>
                </a:solidFill>
                <a:latin typeface="+mn-lt"/>
              </a:rPr>
              <a:t>Stay informed on your time!</a:t>
            </a:r>
          </a:p>
        </p:txBody>
      </p:sp>
      <p:sp>
        <p:nvSpPr>
          <p:cNvPr id="10" name="Rectangle 9">
            <a:extLst>
              <a:ext uri="{FF2B5EF4-FFF2-40B4-BE49-F238E27FC236}">
                <a16:creationId xmlns:a16="http://schemas.microsoft.com/office/drawing/2014/main" id="{05AC9F0A-FDD6-F8B9-E8E8-6AE60C17148D}"/>
              </a:ext>
            </a:extLst>
          </p:cNvPr>
          <p:cNvSpPr>
            <a:spLocks/>
          </p:cNvSpPr>
          <p:nvPr/>
        </p:nvSpPr>
        <p:spPr>
          <a:xfrm>
            <a:off x="0" y="3421682"/>
            <a:ext cx="6796586" cy="1814842"/>
          </a:xfrm>
          <a:prstGeom prst="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9">
            <a:extLst>
              <a:ext uri="{FF2B5EF4-FFF2-40B4-BE49-F238E27FC236}">
                <a16:creationId xmlns:a16="http://schemas.microsoft.com/office/drawing/2014/main" id="{53D84000-22E9-8446-0A9C-F4647124AE3C}"/>
              </a:ext>
            </a:extLst>
          </p:cNvPr>
          <p:cNvSpPr txBox="1">
            <a:spLocks/>
          </p:cNvSpPr>
          <p:nvPr/>
        </p:nvSpPr>
        <p:spPr>
          <a:xfrm>
            <a:off x="346923" y="3584993"/>
            <a:ext cx="6305790" cy="481435"/>
          </a:xfrm>
          <a:prstGeom prst="rect">
            <a:avLst/>
          </a:prstGeom>
        </p:spPr>
        <p:txBody>
          <a:bodyPr>
            <a:noAutofit/>
          </a:bodyPr>
          <a:lstStyle>
            <a:lvl1pPr marL="0" indent="0" algn="l" defTabSz="914400" rtl="0" eaLnBrk="1" latinLnBrk="0" hangingPunct="1">
              <a:lnSpc>
                <a:spcPct val="100000"/>
              </a:lnSpc>
              <a:spcBef>
                <a:spcPts val="0"/>
              </a:spcBef>
              <a:spcAft>
                <a:spcPts val="600"/>
              </a:spcAft>
              <a:buClr>
                <a:srgbClr val="1F448A"/>
              </a:buClr>
              <a:buFont typeface="Arial" panose="020B0604020202020204" pitchFamily="34" charset="0"/>
              <a:buNone/>
              <a:defRPr sz="2800" kern="1200">
                <a:solidFill>
                  <a:srgbClr val="404040"/>
                </a:solidFill>
                <a:latin typeface="+mj-lt"/>
                <a:ea typeface="Gadugi" panose="020B0502040204020203" pitchFamily="34" charset="0"/>
                <a:cs typeface="+mn-cs"/>
              </a:defRPr>
            </a:lvl1pPr>
            <a:lvl2pPr marL="8001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400" kern="1200">
                <a:solidFill>
                  <a:srgbClr val="404040"/>
                </a:solidFill>
                <a:latin typeface="+mj-lt"/>
                <a:ea typeface="Gadugi" panose="020B0502040204020203" pitchFamily="34" charset="0"/>
                <a:cs typeface="+mn-cs"/>
              </a:defRPr>
            </a:lvl2pPr>
            <a:lvl3pPr marL="12573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000" kern="1200">
                <a:solidFill>
                  <a:srgbClr val="404040"/>
                </a:solidFill>
                <a:latin typeface="+mj-lt"/>
                <a:ea typeface="Gadugi" panose="020B0502040204020203" pitchFamily="34" charset="0"/>
                <a:cs typeface="+mn-cs"/>
              </a:defRPr>
            </a:lvl3pPr>
            <a:lvl4pPr marL="16573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4pPr>
            <a:lvl5pPr marL="21145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0"/>
              </a:spcAft>
            </a:pPr>
            <a:r>
              <a:rPr lang="en-US" altLang="en-US" b="1" dirty="0">
                <a:solidFill>
                  <a:schemeClr val="tx2"/>
                </a:solidFill>
                <a:latin typeface="+mn-lt"/>
              </a:rPr>
              <a:t>Check out the latest episode:</a:t>
            </a:r>
          </a:p>
        </p:txBody>
      </p:sp>
      <p:grpSp>
        <p:nvGrpSpPr>
          <p:cNvPr id="13" name="Group 12">
            <a:extLst>
              <a:ext uri="{FF2B5EF4-FFF2-40B4-BE49-F238E27FC236}">
                <a16:creationId xmlns:a16="http://schemas.microsoft.com/office/drawing/2014/main" id="{8518F6BA-713A-A722-8BF1-4FEB51906585}"/>
              </a:ext>
            </a:extLst>
          </p:cNvPr>
          <p:cNvGrpSpPr/>
          <p:nvPr/>
        </p:nvGrpSpPr>
        <p:grpSpPr>
          <a:xfrm>
            <a:off x="207478" y="1275277"/>
            <a:ext cx="6367601" cy="1134963"/>
            <a:chOff x="234678" y="829575"/>
            <a:chExt cx="6367601" cy="1134963"/>
          </a:xfrm>
        </p:grpSpPr>
        <p:sp>
          <p:nvSpPr>
            <p:cNvPr id="14" name="Title 11">
              <a:extLst>
                <a:ext uri="{FF2B5EF4-FFF2-40B4-BE49-F238E27FC236}">
                  <a16:creationId xmlns:a16="http://schemas.microsoft.com/office/drawing/2014/main" id="{C0ABD0DF-C4B4-FA68-0D2A-08B53AF6DD3E}"/>
                </a:ext>
              </a:extLst>
            </p:cNvPr>
            <p:cNvSpPr txBox="1">
              <a:spLocks/>
            </p:cNvSpPr>
            <p:nvPr/>
          </p:nvSpPr>
          <p:spPr>
            <a:xfrm>
              <a:off x="234678" y="829575"/>
              <a:ext cx="6367601" cy="680586"/>
            </a:xfrm>
            <a:prstGeom prst="rect">
              <a:avLst/>
            </a:prstGeom>
          </p:spPr>
          <p:txBody>
            <a:bodyPr>
              <a:norm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r>
                <a:rPr lang="en-US" sz="4000" b="1" dirty="0">
                  <a:latin typeface="+mj-lt"/>
                </a:rPr>
                <a:t>Lozano Smith Podcast</a:t>
              </a:r>
            </a:p>
          </p:txBody>
        </p:sp>
        <p:sp>
          <p:nvSpPr>
            <p:cNvPr id="19" name="Text Placeholder 19">
              <a:extLst>
                <a:ext uri="{FF2B5EF4-FFF2-40B4-BE49-F238E27FC236}">
                  <a16:creationId xmlns:a16="http://schemas.microsoft.com/office/drawing/2014/main" id="{313CDFC4-440B-90A3-ED8C-DAB0BF182CBA}"/>
                </a:ext>
              </a:extLst>
            </p:cNvPr>
            <p:cNvSpPr txBox="1">
              <a:spLocks/>
            </p:cNvSpPr>
            <p:nvPr/>
          </p:nvSpPr>
          <p:spPr>
            <a:xfrm>
              <a:off x="234678" y="1475636"/>
              <a:ext cx="6367601" cy="488902"/>
            </a:xfrm>
            <a:prstGeom prst="rect">
              <a:avLst/>
            </a:prstGeom>
          </p:spPr>
          <p:txBody>
            <a:bodyPr>
              <a:noAutofit/>
            </a:bodyPr>
            <a:lstStyle>
              <a:lvl1pPr marL="0" indent="0" algn="l" defTabSz="914400" rtl="0" eaLnBrk="1" latinLnBrk="0" hangingPunct="1">
                <a:lnSpc>
                  <a:spcPct val="100000"/>
                </a:lnSpc>
                <a:spcBef>
                  <a:spcPts val="0"/>
                </a:spcBef>
                <a:spcAft>
                  <a:spcPts val="600"/>
                </a:spcAft>
                <a:buClr>
                  <a:srgbClr val="1F448A"/>
                </a:buClr>
                <a:buFont typeface="Arial" panose="020B0604020202020204" pitchFamily="34" charset="0"/>
                <a:buNone/>
                <a:defRPr sz="2800" kern="1200">
                  <a:solidFill>
                    <a:srgbClr val="404040"/>
                  </a:solidFill>
                  <a:latin typeface="+mj-lt"/>
                  <a:ea typeface="Gadugi" panose="020B0502040204020203" pitchFamily="34" charset="0"/>
                  <a:cs typeface="+mn-cs"/>
                </a:defRPr>
              </a:lvl1pPr>
              <a:lvl2pPr marL="8001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400" kern="1200">
                  <a:solidFill>
                    <a:srgbClr val="404040"/>
                  </a:solidFill>
                  <a:latin typeface="+mj-lt"/>
                  <a:ea typeface="Gadugi" panose="020B0502040204020203" pitchFamily="34" charset="0"/>
                  <a:cs typeface="+mn-cs"/>
                </a:defRPr>
              </a:lvl2pPr>
              <a:lvl3pPr marL="12573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000" kern="1200">
                  <a:solidFill>
                    <a:srgbClr val="404040"/>
                  </a:solidFill>
                  <a:latin typeface="+mj-lt"/>
                  <a:ea typeface="Gadugi" panose="020B0502040204020203" pitchFamily="34" charset="0"/>
                  <a:cs typeface="+mn-cs"/>
                </a:defRPr>
              </a:lvl3pPr>
              <a:lvl4pPr marL="16573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4pPr>
              <a:lvl5pPr marL="21145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3000"/>
                </a:spcAft>
              </a:pPr>
              <a:r>
                <a:rPr lang="en-US" altLang="en-US" sz="2000" dirty="0">
                  <a:solidFill>
                    <a:schemeClr val="tx1"/>
                  </a:solidFill>
                  <a:latin typeface="+mn-lt"/>
                </a:rPr>
                <a:t>Balancing law and public agency applications.</a:t>
              </a:r>
            </a:p>
          </p:txBody>
        </p:sp>
      </p:grpSp>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chemeClr val="bg1"/>
                </a:solidFill>
                <a:latin typeface="+mj-lt"/>
              </a:defRPr>
            </a:lvl1pPr>
          </a:lstStyle>
          <a:p>
            <a:fld id="{D90A3912-F936-4A2B-8006-611BCCAFD293}" type="slidenum">
              <a:rPr lang="en-US" smtClean="0"/>
              <a:t>‹#›</a:t>
            </a:fld>
            <a:endParaRPr lang="en-US"/>
          </a:p>
        </p:txBody>
      </p:sp>
      <p:sp>
        <p:nvSpPr>
          <p:cNvPr id="20" name="Title 11">
            <a:extLst>
              <a:ext uri="{FF2B5EF4-FFF2-40B4-BE49-F238E27FC236}">
                <a16:creationId xmlns:a16="http://schemas.microsoft.com/office/drawing/2014/main" id="{B66D2C5C-B5B5-19FD-17AA-A9F6A37BF3B4}"/>
              </a:ext>
            </a:extLst>
          </p:cNvPr>
          <p:cNvSpPr txBox="1">
            <a:spLocks/>
          </p:cNvSpPr>
          <p:nvPr/>
        </p:nvSpPr>
        <p:spPr>
          <a:xfrm>
            <a:off x="1050096" y="5782251"/>
            <a:ext cx="9390057" cy="907608"/>
          </a:xfrm>
          <a:prstGeom prst="rect">
            <a:avLst/>
          </a:prstGeom>
        </p:spPr>
        <p:txBody>
          <a:bodyPr>
            <a:norm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r>
              <a:rPr lang="en-US" u="sng" dirty="0">
                <a:solidFill>
                  <a:schemeClr val="bg1"/>
                </a:solidFill>
                <a:latin typeface="+mn-lt"/>
              </a:rPr>
              <a:t>lozanosmith.com/</a:t>
            </a:r>
            <a:r>
              <a:rPr lang="en-US" u="sng" dirty="0" err="1">
                <a:solidFill>
                  <a:schemeClr val="bg1"/>
                </a:solidFill>
                <a:latin typeface="+mn-lt"/>
              </a:rPr>
              <a:t>podcast.php</a:t>
            </a:r>
            <a:endParaRPr lang="en-US" u="sng" dirty="0">
              <a:solidFill>
                <a:schemeClr val="bg1"/>
              </a:solidFill>
              <a:latin typeface="+mn-lt"/>
            </a:endParaRPr>
          </a:p>
          <a:p>
            <a:r>
              <a:rPr lang="en-US" altLang="en-US" sz="2400" i="1" dirty="0">
                <a:solidFill>
                  <a:schemeClr val="bg1"/>
                </a:solidFill>
                <a:latin typeface="+mn-lt"/>
              </a:rPr>
              <a:t>Subscribe on your favorite app or device.</a:t>
            </a:r>
          </a:p>
        </p:txBody>
      </p:sp>
      <p:pic>
        <p:nvPicPr>
          <p:cNvPr id="21" name="Picture 20" descr="A blue and white logo&#10;&#10;Description automatically generated">
            <a:extLst>
              <a:ext uri="{FF2B5EF4-FFF2-40B4-BE49-F238E27FC236}">
                <a16:creationId xmlns:a16="http://schemas.microsoft.com/office/drawing/2014/main" id="{2671BDD6-438A-22B6-5253-28BADC67159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90122" y="5880868"/>
            <a:ext cx="674583" cy="710374"/>
          </a:xfrm>
          <a:prstGeom prst="rect">
            <a:avLst/>
          </a:prstGeom>
        </p:spPr>
      </p:pic>
      <p:sp>
        <p:nvSpPr>
          <p:cNvPr id="23" name="Text Placeholder 22">
            <a:extLst>
              <a:ext uri="{FF2B5EF4-FFF2-40B4-BE49-F238E27FC236}">
                <a16:creationId xmlns:a16="http://schemas.microsoft.com/office/drawing/2014/main" id="{D6AE56D3-4229-301B-031B-6CC2152D21E5}"/>
              </a:ext>
            </a:extLst>
          </p:cNvPr>
          <p:cNvSpPr>
            <a:spLocks noGrp="1"/>
          </p:cNvSpPr>
          <p:nvPr>
            <p:ph type="body" sz="quarter" idx="10" hasCustomPrompt="1"/>
          </p:nvPr>
        </p:nvSpPr>
        <p:spPr>
          <a:xfrm>
            <a:off x="370997" y="4067175"/>
            <a:ext cx="6178550" cy="1011238"/>
          </a:xfrm>
        </p:spPr>
        <p:txBody>
          <a:bodyPr anchor="ctr">
            <a:normAutofit/>
          </a:bodyPr>
          <a:lstStyle>
            <a:lvl1pPr marL="0" indent="0">
              <a:lnSpc>
                <a:spcPct val="100000"/>
              </a:lnSpc>
              <a:spcBef>
                <a:spcPts val="0"/>
              </a:spcBef>
              <a:spcAft>
                <a:spcPts val="600"/>
              </a:spcAft>
              <a:buNone/>
              <a:defRPr sz="2400">
                <a:solidFill>
                  <a:schemeClr val="tx2"/>
                </a:solidFill>
              </a:defRPr>
            </a:lvl1pPr>
          </a:lstStyle>
          <a:p>
            <a:pPr lvl="0"/>
            <a:r>
              <a:rPr lang="en-US" dirty="0"/>
              <a:t>Enter latest episode name here</a:t>
            </a:r>
          </a:p>
        </p:txBody>
      </p:sp>
      <p:pic>
        <p:nvPicPr>
          <p:cNvPr id="4" name="Picture 3" descr="A blue sign with white text&#10;&#10;Description automatically generated">
            <a:extLst>
              <a:ext uri="{FF2B5EF4-FFF2-40B4-BE49-F238E27FC236}">
                <a16:creationId xmlns:a16="http://schemas.microsoft.com/office/drawing/2014/main" id="{71443510-5731-4B31-5F48-755362BB20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701" y="316680"/>
            <a:ext cx="748395" cy="789012"/>
          </a:xfrm>
          <a:prstGeom prst="rect">
            <a:avLst/>
          </a:prstGeom>
        </p:spPr>
      </p:pic>
    </p:spTree>
    <p:extLst>
      <p:ext uri="{BB962C8B-B14F-4D97-AF65-F5344CB8AC3E}">
        <p14:creationId xmlns:p14="http://schemas.microsoft.com/office/powerpoint/2010/main" val="26775015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act Slide">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561ADBD3-E4E2-2B59-729A-11D0EDE17C1C}"/>
              </a:ext>
            </a:extLst>
          </p:cNvPr>
          <p:cNvPicPr>
            <a:picLocks noChangeAspect="1"/>
          </p:cNvPicPr>
          <p:nvPr/>
        </p:nvPicPr>
        <p:blipFill rotWithShape="1">
          <a:blip r:embed="rId2">
            <a:extLst>
              <a:ext uri="{28A0092B-C50C-407E-A947-70E740481C1C}">
                <a14:useLocalDpi xmlns:a14="http://schemas.microsoft.com/office/drawing/2010/main" val="0"/>
              </a:ext>
            </a:extLst>
          </a:blip>
          <a:srcRect r="7696"/>
          <a:stretch/>
        </p:blipFill>
        <p:spPr>
          <a:xfrm>
            <a:off x="938254" y="0"/>
            <a:ext cx="11253746" cy="6858000"/>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chemeClr val="bg1"/>
                </a:solidFill>
                <a:latin typeface="+mj-lt"/>
              </a:defRPr>
            </a:lvl1pPr>
          </a:lstStyle>
          <a:p>
            <a:fld id="{D90A3912-F936-4A2B-8006-611BCCAFD293}" type="slidenum">
              <a:rPr lang="en-US" smtClean="0"/>
              <a:t>‹#›</a:t>
            </a:fld>
            <a:endParaRPr lang="en-US"/>
          </a:p>
        </p:txBody>
      </p:sp>
      <p:pic>
        <p:nvPicPr>
          <p:cNvPr id="4" name="Picture 3">
            <a:extLst>
              <a:ext uri="{FF2B5EF4-FFF2-40B4-BE49-F238E27FC236}">
                <a16:creationId xmlns:a16="http://schemas.microsoft.com/office/drawing/2014/main" id="{8B1230B3-7F86-16C1-EEB3-08F6421185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5" name="Vertical Title 2">
            <a:extLst>
              <a:ext uri="{FF2B5EF4-FFF2-40B4-BE49-F238E27FC236}">
                <a16:creationId xmlns:a16="http://schemas.microsoft.com/office/drawing/2014/main" id="{2D98F787-4F2C-3558-19B2-DFE393E523EF}"/>
              </a:ext>
            </a:extLst>
          </p:cNvPr>
          <p:cNvSpPr txBox="1">
            <a:spLocks/>
          </p:cNvSpPr>
          <p:nvPr/>
        </p:nvSpPr>
        <p:spPr>
          <a:xfrm>
            <a:off x="1546581" y="6116842"/>
            <a:ext cx="6192252" cy="476827"/>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Or any of the attorneys in one of our 9 offices.</a:t>
            </a:r>
          </a:p>
        </p:txBody>
      </p:sp>
      <p:sp>
        <p:nvSpPr>
          <p:cNvPr id="18" name="Text Placeholder 17">
            <a:extLst>
              <a:ext uri="{FF2B5EF4-FFF2-40B4-BE49-F238E27FC236}">
                <a16:creationId xmlns:a16="http://schemas.microsoft.com/office/drawing/2014/main" id="{1BEE7867-D248-71C9-E880-8C1782DEE77F}"/>
              </a:ext>
            </a:extLst>
          </p:cNvPr>
          <p:cNvSpPr>
            <a:spLocks noGrp="1"/>
          </p:cNvSpPr>
          <p:nvPr>
            <p:ph type="body" sz="quarter" idx="10" hasCustomPrompt="1"/>
          </p:nvPr>
        </p:nvSpPr>
        <p:spPr>
          <a:xfrm>
            <a:off x="938484" y="1978211"/>
            <a:ext cx="6967969" cy="966787"/>
          </a:xfrm>
        </p:spPr>
        <p:txBody>
          <a:bodyPr anchor="ctr">
            <a:noAutofit/>
          </a:bodyPr>
          <a:lstStyle>
            <a:lvl1pPr marL="0" indent="0" algn="ctr">
              <a:lnSpc>
                <a:spcPct val="100000"/>
              </a:lnSpc>
              <a:spcBef>
                <a:spcPts val="0"/>
              </a:spcBef>
              <a:buNone/>
              <a:defRPr sz="5400" b="1">
                <a:latin typeface="+mj-lt"/>
              </a:defRPr>
            </a:lvl1pPr>
          </a:lstStyle>
          <a:p>
            <a:pPr lvl="0"/>
            <a:r>
              <a:rPr lang="en-US" dirty="0"/>
              <a:t>Attorney Name Here</a:t>
            </a:r>
          </a:p>
        </p:txBody>
      </p:sp>
      <p:sp>
        <p:nvSpPr>
          <p:cNvPr id="24" name="Text Placeholder 17">
            <a:extLst>
              <a:ext uri="{FF2B5EF4-FFF2-40B4-BE49-F238E27FC236}">
                <a16:creationId xmlns:a16="http://schemas.microsoft.com/office/drawing/2014/main" id="{0D23722F-AD7C-C7E2-3A06-B5B52DE33A02}"/>
              </a:ext>
            </a:extLst>
          </p:cNvPr>
          <p:cNvSpPr>
            <a:spLocks noGrp="1"/>
          </p:cNvSpPr>
          <p:nvPr>
            <p:ph type="body" sz="quarter" idx="12" hasCustomPrompt="1"/>
          </p:nvPr>
        </p:nvSpPr>
        <p:spPr>
          <a:xfrm>
            <a:off x="938484" y="3945282"/>
            <a:ext cx="6967969" cy="624314"/>
          </a:xfrm>
        </p:spPr>
        <p:txBody>
          <a:bodyPr anchor="ctr">
            <a:noAutofit/>
          </a:bodyPr>
          <a:lstStyle>
            <a:lvl1pPr marL="0" indent="0" algn="ctr">
              <a:lnSpc>
                <a:spcPct val="100000"/>
              </a:lnSpc>
              <a:spcBef>
                <a:spcPts val="0"/>
              </a:spcBef>
              <a:buNone/>
              <a:defRPr sz="3200" b="0">
                <a:solidFill>
                  <a:schemeClr val="tx1"/>
                </a:solidFill>
                <a:latin typeface="+mn-lt"/>
              </a:defRPr>
            </a:lvl1pPr>
          </a:lstStyle>
          <a:p>
            <a:pPr lvl="0"/>
            <a:r>
              <a:rPr lang="en-US" dirty="0"/>
              <a:t>555.555.5555</a:t>
            </a:r>
          </a:p>
        </p:txBody>
      </p:sp>
      <p:sp>
        <p:nvSpPr>
          <p:cNvPr id="25" name="Text Placeholder 17">
            <a:extLst>
              <a:ext uri="{FF2B5EF4-FFF2-40B4-BE49-F238E27FC236}">
                <a16:creationId xmlns:a16="http://schemas.microsoft.com/office/drawing/2014/main" id="{C0DD559E-532B-C7B0-8272-D72B494E989C}"/>
              </a:ext>
            </a:extLst>
          </p:cNvPr>
          <p:cNvSpPr>
            <a:spLocks noGrp="1"/>
          </p:cNvSpPr>
          <p:nvPr>
            <p:ph type="body" sz="quarter" idx="13" hasCustomPrompt="1"/>
          </p:nvPr>
        </p:nvSpPr>
        <p:spPr>
          <a:xfrm>
            <a:off x="938254" y="4609645"/>
            <a:ext cx="6967969" cy="624314"/>
          </a:xfrm>
        </p:spPr>
        <p:txBody>
          <a:bodyPr anchor="ctr">
            <a:noAutofit/>
          </a:bodyPr>
          <a:lstStyle>
            <a:lvl1pPr marL="0" indent="0" algn="ctr">
              <a:lnSpc>
                <a:spcPct val="100000"/>
              </a:lnSpc>
              <a:spcBef>
                <a:spcPts val="0"/>
              </a:spcBef>
              <a:buNone/>
              <a:defRPr sz="3200" b="0">
                <a:solidFill>
                  <a:schemeClr val="tx1"/>
                </a:solidFill>
                <a:latin typeface="+mn-lt"/>
              </a:defRPr>
            </a:lvl1pPr>
          </a:lstStyle>
          <a:p>
            <a:pPr lvl="0"/>
            <a:r>
              <a:rPr lang="en-US" dirty="0"/>
              <a:t>email@lozanosmith.com</a:t>
            </a:r>
          </a:p>
        </p:txBody>
      </p:sp>
      <p:sp>
        <p:nvSpPr>
          <p:cNvPr id="3" name="Text Placeholder 17">
            <a:extLst>
              <a:ext uri="{FF2B5EF4-FFF2-40B4-BE49-F238E27FC236}">
                <a16:creationId xmlns:a16="http://schemas.microsoft.com/office/drawing/2014/main" id="{BD1735E1-46E9-EB27-FB78-D4968B7A92DC}"/>
              </a:ext>
            </a:extLst>
          </p:cNvPr>
          <p:cNvSpPr>
            <a:spLocks noGrp="1"/>
          </p:cNvSpPr>
          <p:nvPr>
            <p:ph type="body" sz="quarter" idx="11" hasCustomPrompt="1"/>
          </p:nvPr>
        </p:nvSpPr>
        <p:spPr>
          <a:xfrm>
            <a:off x="938484" y="2961747"/>
            <a:ext cx="6967969" cy="467253"/>
          </a:xfrm>
        </p:spPr>
        <p:txBody>
          <a:bodyPr anchor="ctr">
            <a:noAutofit/>
          </a:bodyPr>
          <a:lstStyle>
            <a:lvl1pPr marL="0" indent="0" algn="ctr">
              <a:lnSpc>
                <a:spcPct val="100000"/>
              </a:lnSpc>
              <a:spcBef>
                <a:spcPts val="0"/>
              </a:spcBef>
              <a:buNone/>
              <a:defRPr sz="3200" b="0">
                <a:solidFill>
                  <a:schemeClr val="tx2"/>
                </a:solidFill>
                <a:latin typeface="+mj-lt"/>
              </a:defRPr>
            </a:lvl1pPr>
          </a:lstStyle>
          <a:p>
            <a:pPr lvl="0"/>
            <a:r>
              <a:rPr lang="en-US" dirty="0"/>
              <a:t>Attorney at Law</a:t>
            </a:r>
          </a:p>
        </p:txBody>
      </p:sp>
      <p:sp>
        <p:nvSpPr>
          <p:cNvPr id="6" name="Vertical Title 2">
            <a:extLst>
              <a:ext uri="{FF2B5EF4-FFF2-40B4-BE49-F238E27FC236}">
                <a16:creationId xmlns:a16="http://schemas.microsoft.com/office/drawing/2014/main" id="{EACBB2A5-CA57-E193-F452-0A8DC05C3DCB}"/>
              </a:ext>
            </a:extLst>
          </p:cNvPr>
          <p:cNvSpPr txBox="1">
            <a:spLocks/>
          </p:cNvSpPr>
          <p:nvPr/>
        </p:nvSpPr>
        <p:spPr>
          <a:xfrm>
            <a:off x="1799297" y="290273"/>
            <a:ext cx="5686820" cy="830998"/>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For more information or questions about the presentation, please feel free to contact:</a:t>
            </a:r>
          </a:p>
        </p:txBody>
      </p:sp>
    </p:spTree>
    <p:extLst>
      <p:ext uri="{BB962C8B-B14F-4D97-AF65-F5344CB8AC3E}">
        <p14:creationId xmlns:p14="http://schemas.microsoft.com/office/powerpoint/2010/main" val="29290199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act Slide with Image">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561ADBD3-E4E2-2B59-729A-11D0EDE17C1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r="7696"/>
          <a:stretch/>
        </p:blipFill>
        <p:spPr>
          <a:xfrm>
            <a:off x="938255" y="0"/>
            <a:ext cx="11253746" cy="6858000"/>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chemeClr val="bg1"/>
                </a:solidFill>
                <a:latin typeface="+mj-lt"/>
              </a:defRPr>
            </a:lvl1pPr>
          </a:lstStyle>
          <a:p>
            <a:fld id="{D90A3912-F936-4A2B-8006-611BCCAFD293}" type="slidenum">
              <a:rPr lang="en-US" smtClean="0"/>
              <a:t>‹#›</a:t>
            </a:fld>
            <a:endParaRPr lang="en-US"/>
          </a:p>
        </p:txBody>
      </p:sp>
      <p:pic>
        <p:nvPicPr>
          <p:cNvPr id="4" name="Picture 3">
            <a:extLst>
              <a:ext uri="{FF2B5EF4-FFF2-40B4-BE49-F238E27FC236}">
                <a16:creationId xmlns:a16="http://schemas.microsoft.com/office/drawing/2014/main" id="{8B1230B3-7F86-16C1-EEB3-08F6421185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5" name="Vertical Title 2">
            <a:extLst>
              <a:ext uri="{FF2B5EF4-FFF2-40B4-BE49-F238E27FC236}">
                <a16:creationId xmlns:a16="http://schemas.microsoft.com/office/drawing/2014/main" id="{2D98F787-4F2C-3558-19B2-DFE393E523EF}"/>
              </a:ext>
            </a:extLst>
          </p:cNvPr>
          <p:cNvSpPr txBox="1">
            <a:spLocks/>
          </p:cNvSpPr>
          <p:nvPr/>
        </p:nvSpPr>
        <p:spPr>
          <a:xfrm>
            <a:off x="1546581" y="6116842"/>
            <a:ext cx="6192252" cy="476827"/>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Or any of the attorneys in one of our 9 offices.</a:t>
            </a:r>
          </a:p>
        </p:txBody>
      </p:sp>
      <p:sp>
        <p:nvSpPr>
          <p:cNvPr id="7" name="Vertical Title 2">
            <a:extLst>
              <a:ext uri="{FF2B5EF4-FFF2-40B4-BE49-F238E27FC236}">
                <a16:creationId xmlns:a16="http://schemas.microsoft.com/office/drawing/2014/main" id="{47BB7C08-D795-5F26-CFF2-4B5505B612DC}"/>
              </a:ext>
            </a:extLst>
          </p:cNvPr>
          <p:cNvSpPr txBox="1">
            <a:spLocks/>
          </p:cNvSpPr>
          <p:nvPr/>
        </p:nvSpPr>
        <p:spPr>
          <a:xfrm>
            <a:off x="1799297" y="300377"/>
            <a:ext cx="5686820" cy="830998"/>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For more information or questions about the presentation, please feel free to contact:</a:t>
            </a:r>
          </a:p>
        </p:txBody>
      </p:sp>
      <p:sp>
        <p:nvSpPr>
          <p:cNvPr id="27" name="Text Placeholder 17">
            <a:extLst>
              <a:ext uri="{FF2B5EF4-FFF2-40B4-BE49-F238E27FC236}">
                <a16:creationId xmlns:a16="http://schemas.microsoft.com/office/drawing/2014/main" id="{43C7FA2E-B966-E217-D1E7-99605B5375C3}"/>
              </a:ext>
            </a:extLst>
          </p:cNvPr>
          <p:cNvSpPr>
            <a:spLocks noGrp="1"/>
          </p:cNvSpPr>
          <p:nvPr>
            <p:ph type="body" sz="quarter" idx="14" hasCustomPrompt="1"/>
          </p:nvPr>
        </p:nvSpPr>
        <p:spPr>
          <a:xfrm>
            <a:off x="3440386" y="2103976"/>
            <a:ext cx="5504743" cy="584515"/>
          </a:xfrm>
        </p:spPr>
        <p:txBody>
          <a:bodyPr anchor="ctr">
            <a:noAutofit/>
          </a:bodyPr>
          <a:lstStyle>
            <a:lvl1pPr marL="0" indent="0" algn="l">
              <a:lnSpc>
                <a:spcPct val="100000"/>
              </a:lnSpc>
              <a:spcBef>
                <a:spcPts val="0"/>
              </a:spcBef>
              <a:buNone/>
              <a:defRPr sz="3200" b="1">
                <a:latin typeface="+mj-lt"/>
              </a:defRPr>
            </a:lvl1pPr>
          </a:lstStyle>
          <a:p>
            <a:pPr lvl="0"/>
            <a:r>
              <a:rPr lang="en-US" dirty="0"/>
              <a:t>Attorney Name Here</a:t>
            </a:r>
          </a:p>
        </p:txBody>
      </p:sp>
      <p:sp>
        <p:nvSpPr>
          <p:cNvPr id="28" name="Text Placeholder 17">
            <a:extLst>
              <a:ext uri="{FF2B5EF4-FFF2-40B4-BE49-F238E27FC236}">
                <a16:creationId xmlns:a16="http://schemas.microsoft.com/office/drawing/2014/main" id="{BCC99AAF-DE89-4600-8FDD-2AD004720367}"/>
              </a:ext>
            </a:extLst>
          </p:cNvPr>
          <p:cNvSpPr>
            <a:spLocks noGrp="1"/>
          </p:cNvSpPr>
          <p:nvPr>
            <p:ph type="body" sz="quarter" idx="15" hasCustomPrompt="1"/>
          </p:nvPr>
        </p:nvSpPr>
        <p:spPr>
          <a:xfrm>
            <a:off x="3440386" y="2738762"/>
            <a:ext cx="5504743" cy="476827"/>
          </a:xfrm>
        </p:spPr>
        <p:txBody>
          <a:bodyPr anchor="t">
            <a:noAutofit/>
          </a:bodyPr>
          <a:lstStyle>
            <a:lvl1pPr marL="0" indent="0" algn="l">
              <a:lnSpc>
                <a:spcPct val="100000"/>
              </a:lnSpc>
              <a:spcBef>
                <a:spcPts val="0"/>
              </a:spcBef>
              <a:buNone/>
              <a:defRPr sz="2000" b="0">
                <a:solidFill>
                  <a:schemeClr val="tx2"/>
                </a:solidFill>
                <a:latin typeface="+mn-lt"/>
              </a:defRPr>
            </a:lvl1pPr>
          </a:lstStyle>
          <a:p>
            <a:pPr lvl="0"/>
            <a:r>
              <a:rPr lang="en-US" dirty="0"/>
              <a:t>Attorney at Law</a:t>
            </a:r>
          </a:p>
        </p:txBody>
      </p:sp>
      <p:sp>
        <p:nvSpPr>
          <p:cNvPr id="29" name="Text Placeholder 17">
            <a:extLst>
              <a:ext uri="{FF2B5EF4-FFF2-40B4-BE49-F238E27FC236}">
                <a16:creationId xmlns:a16="http://schemas.microsoft.com/office/drawing/2014/main" id="{DB5012E0-BFD8-0254-0A8E-E391DE7A42D8}"/>
              </a:ext>
            </a:extLst>
          </p:cNvPr>
          <p:cNvSpPr>
            <a:spLocks noGrp="1"/>
          </p:cNvSpPr>
          <p:nvPr>
            <p:ph type="body" sz="quarter" idx="16" hasCustomPrompt="1"/>
          </p:nvPr>
        </p:nvSpPr>
        <p:spPr>
          <a:xfrm>
            <a:off x="3440386" y="3535452"/>
            <a:ext cx="5504742" cy="584515"/>
          </a:xfrm>
        </p:spPr>
        <p:txBody>
          <a:bodyPr anchor="ctr">
            <a:noAutofit/>
          </a:bodyPr>
          <a:lstStyle>
            <a:lvl1pPr marL="0" indent="0" algn="l">
              <a:lnSpc>
                <a:spcPct val="100000"/>
              </a:lnSpc>
              <a:spcBef>
                <a:spcPts val="0"/>
              </a:spcBef>
              <a:buNone/>
              <a:defRPr sz="2400" b="0">
                <a:latin typeface="+mn-lt"/>
              </a:defRPr>
            </a:lvl1pPr>
          </a:lstStyle>
          <a:p>
            <a:pPr lvl="0"/>
            <a:r>
              <a:rPr lang="en-US" dirty="0"/>
              <a:t>555.555.5555</a:t>
            </a:r>
          </a:p>
        </p:txBody>
      </p:sp>
      <p:sp>
        <p:nvSpPr>
          <p:cNvPr id="30" name="Text Placeholder 17">
            <a:extLst>
              <a:ext uri="{FF2B5EF4-FFF2-40B4-BE49-F238E27FC236}">
                <a16:creationId xmlns:a16="http://schemas.microsoft.com/office/drawing/2014/main" id="{1A5AB5B1-CB97-6387-AD82-34E5836F13BE}"/>
              </a:ext>
            </a:extLst>
          </p:cNvPr>
          <p:cNvSpPr>
            <a:spLocks noGrp="1"/>
          </p:cNvSpPr>
          <p:nvPr>
            <p:ph type="body" sz="quarter" idx="17" hasCustomPrompt="1"/>
          </p:nvPr>
        </p:nvSpPr>
        <p:spPr>
          <a:xfrm>
            <a:off x="3440386" y="4169510"/>
            <a:ext cx="5504743" cy="584515"/>
          </a:xfrm>
        </p:spPr>
        <p:txBody>
          <a:bodyPr anchor="ctr">
            <a:noAutofit/>
          </a:bodyPr>
          <a:lstStyle>
            <a:lvl1pPr marL="0" indent="0" algn="l">
              <a:lnSpc>
                <a:spcPct val="100000"/>
              </a:lnSpc>
              <a:spcBef>
                <a:spcPts val="0"/>
              </a:spcBef>
              <a:buNone/>
              <a:defRPr sz="2400" b="0">
                <a:latin typeface="+mn-lt"/>
              </a:defRPr>
            </a:lvl1pPr>
          </a:lstStyle>
          <a:p>
            <a:pPr lvl="0"/>
            <a:r>
              <a:rPr lang="en-US" dirty="0"/>
              <a:t>email@lozanosmith.com</a:t>
            </a:r>
          </a:p>
        </p:txBody>
      </p:sp>
      <p:sp>
        <p:nvSpPr>
          <p:cNvPr id="14" name="Picture Placeholder 13">
            <a:extLst>
              <a:ext uri="{FF2B5EF4-FFF2-40B4-BE49-F238E27FC236}">
                <a16:creationId xmlns:a16="http://schemas.microsoft.com/office/drawing/2014/main" id="{6C72E10A-10FB-B22F-69B2-3BB4E01B7DBA}"/>
              </a:ext>
            </a:extLst>
          </p:cNvPr>
          <p:cNvSpPr>
            <a:spLocks noGrp="1"/>
          </p:cNvSpPr>
          <p:nvPr>
            <p:ph type="pic" sz="quarter" idx="22"/>
          </p:nvPr>
        </p:nvSpPr>
        <p:spPr>
          <a:xfrm>
            <a:off x="674205" y="2103975"/>
            <a:ext cx="2502131" cy="2650049"/>
          </a:xfrm>
        </p:spPr>
        <p:txBody>
          <a:bodyPr/>
          <a:lstStyle/>
          <a:p>
            <a:r>
              <a:rPr lang="en-US"/>
              <a:t>Click icon to add picture</a:t>
            </a:r>
          </a:p>
        </p:txBody>
      </p:sp>
    </p:spTree>
    <p:extLst>
      <p:ext uri="{BB962C8B-B14F-4D97-AF65-F5344CB8AC3E}">
        <p14:creationId xmlns:p14="http://schemas.microsoft.com/office/powerpoint/2010/main" val="10687748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 Contact Slide ">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561ADBD3-E4E2-2B59-729A-11D0EDE17C1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r="7696"/>
          <a:stretch/>
        </p:blipFill>
        <p:spPr>
          <a:xfrm>
            <a:off x="938255" y="0"/>
            <a:ext cx="11253746" cy="6858000"/>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chemeClr val="bg1"/>
                </a:solidFill>
                <a:latin typeface="+mj-lt"/>
              </a:defRPr>
            </a:lvl1pPr>
          </a:lstStyle>
          <a:p>
            <a:fld id="{D90A3912-F936-4A2B-8006-611BCCAFD293}" type="slidenum">
              <a:rPr lang="en-US" smtClean="0"/>
              <a:t>‹#›</a:t>
            </a:fld>
            <a:endParaRPr lang="en-US"/>
          </a:p>
        </p:txBody>
      </p:sp>
      <p:pic>
        <p:nvPicPr>
          <p:cNvPr id="4" name="Picture 3">
            <a:extLst>
              <a:ext uri="{FF2B5EF4-FFF2-40B4-BE49-F238E27FC236}">
                <a16:creationId xmlns:a16="http://schemas.microsoft.com/office/drawing/2014/main" id="{8B1230B3-7F86-16C1-EEB3-08F6421185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5" name="Vertical Title 2">
            <a:extLst>
              <a:ext uri="{FF2B5EF4-FFF2-40B4-BE49-F238E27FC236}">
                <a16:creationId xmlns:a16="http://schemas.microsoft.com/office/drawing/2014/main" id="{2D98F787-4F2C-3558-19B2-DFE393E523EF}"/>
              </a:ext>
            </a:extLst>
          </p:cNvPr>
          <p:cNvSpPr txBox="1">
            <a:spLocks/>
          </p:cNvSpPr>
          <p:nvPr/>
        </p:nvSpPr>
        <p:spPr>
          <a:xfrm>
            <a:off x="1546581" y="6116842"/>
            <a:ext cx="6192252" cy="476827"/>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Or any of the attorneys in one of our 9 offices.</a:t>
            </a:r>
          </a:p>
        </p:txBody>
      </p:sp>
      <p:sp>
        <p:nvSpPr>
          <p:cNvPr id="7" name="Vertical Title 2">
            <a:extLst>
              <a:ext uri="{FF2B5EF4-FFF2-40B4-BE49-F238E27FC236}">
                <a16:creationId xmlns:a16="http://schemas.microsoft.com/office/drawing/2014/main" id="{47BB7C08-D795-5F26-CFF2-4B5505B612DC}"/>
              </a:ext>
            </a:extLst>
          </p:cNvPr>
          <p:cNvSpPr txBox="1">
            <a:spLocks/>
          </p:cNvSpPr>
          <p:nvPr/>
        </p:nvSpPr>
        <p:spPr>
          <a:xfrm>
            <a:off x="1799297" y="300377"/>
            <a:ext cx="5686820" cy="830998"/>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For more information or questions about the presentation, please feel free to contact:</a:t>
            </a:r>
          </a:p>
        </p:txBody>
      </p:sp>
      <p:sp>
        <p:nvSpPr>
          <p:cNvPr id="13" name="Text Placeholder 17">
            <a:extLst>
              <a:ext uri="{FF2B5EF4-FFF2-40B4-BE49-F238E27FC236}">
                <a16:creationId xmlns:a16="http://schemas.microsoft.com/office/drawing/2014/main" id="{C6FD4AD7-A71A-3E13-4F47-33FA249B7F37}"/>
              </a:ext>
            </a:extLst>
          </p:cNvPr>
          <p:cNvSpPr>
            <a:spLocks noGrp="1"/>
          </p:cNvSpPr>
          <p:nvPr>
            <p:ph type="body" sz="quarter" idx="10" hasCustomPrompt="1"/>
          </p:nvPr>
        </p:nvSpPr>
        <p:spPr>
          <a:xfrm>
            <a:off x="207479" y="2340991"/>
            <a:ext cx="3561327" cy="584515"/>
          </a:xfrm>
        </p:spPr>
        <p:txBody>
          <a:bodyPr anchor="ctr">
            <a:noAutofit/>
          </a:bodyPr>
          <a:lstStyle>
            <a:lvl1pPr marL="0" indent="0" algn="l">
              <a:lnSpc>
                <a:spcPct val="100000"/>
              </a:lnSpc>
              <a:spcBef>
                <a:spcPts val="0"/>
              </a:spcBef>
              <a:buNone/>
              <a:defRPr sz="2400" b="1">
                <a:latin typeface="+mj-lt"/>
              </a:defRPr>
            </a:lvl1pPr>
          </a:lstStyle>
          <a:p>
            <a:pPr lvl="0"/>
            <a:r>
              <a:rPr lang="en-US" dirty="0"/>
              <a:t>Attorney Name Here</a:t>
            </a:r>
          </a:p>
        </p:txBody>
      </p:sp>
      <p:sp>
        <p:nvSpPr>
          <p:cNvPr id="19" name="Text Placeholder 17">
            <a:extLst>
              <a:ext uri="{FF2B5EF4-FFF2-40B4-BE49-F238E27FC236}">
                <a16:creationId xmlns:a16="http://schemas.microsoft.com/office/drawing/2014/main" id="{7C0C2E39-C33C-207F-283B-6512027F78F8}"/>
              </a:ext>
            </a:extLst>
          </p:cNvPr>
          <p:cNvSpPr>
            <a:spLocks noGrp="1"/>
          </p:cNvSpPr>
          <p:nvPr>
            <p:ph type="body" sz="quarter" idx="11" hasCustomPrompt="1"/>
          </p:nvPr>
        </p:nvSpPr>
        <p:spPr>
          <a:xfrm>
            <a:off x="207479" y="2925506"/>
            <a:ext cx="3561327" cy="476827"/>
          </a:xfrm>
        </p:spPr>
        <p:txBody>
          <a:bodyPr anchor="t">
            <a:noAutofit/>
          </a:bodyPr>
          <a:lstStyle>
            <a:lvl1pPr marL="0" indent="0" algn="l">
              <a:lnSpc>
                <a:spcPct val="100000"/>
              </a:lnSpc>
              <a:spcBef>
                <a:spcPts val="0"/>
              </a:spcBef>
              <a:buNone/>
              <a:defRPr sz="2000" b="0">
                <a:solidFill>
                  <a:schemeClr val="tx2"/>
                </a:solidFill>
                <a:latin typeface="+mn-lt"/>
              </a:defRPr>
            </a:lvl1pPr>
          </a:lstStyle>
          <a:p>
            <a:pPr lvl="0"/>
            <a:r>
              <a:rPr lang="en-US" dirty="0"/>
              <a:t>Attorney at Law</a:t>
            </a:r>
          </a:p>
        </p:txBody>
      </p:sp>
      <p:sp>
        <p:nvSpPr>
          <p:cNvPr id="20" name="Text Placeholder 17">
            <a:extLst>
              <a:ext uri="{FF2B5EF4-FFF2-40B4-BE49-F238E27FC236}">
                <a16:creationId xmlns:a16="http://schemas.microsoft.com/office/drawing/2014/main" id="{19A66269-A53C-B1B3-6477-6BBBF9673D85}"/>
              </a:ext>
            </a:extLst>
          </p:cNvPr>
          <p:cNvSpPr>
            <a:spLocks noGrp="1"/>
          </p:cNvSpPr>
          <p:nvPr>
            <p:ph type="body" sz="quarter" idx="12" hasCustomPrompt="1"/>
          </p:nvPr>
        </p:nvSpPr>
        <p:spPr>
          <a:xfrm>
            <a:off x="3875175" y="2480463"/>
            <a:ext cx="2220825" cy="584515"/>
          </a:xfrm>
        </p:spPr>
        <p:txBody>
          <a:bodyPr anchor="ctr">
            <a:noAutofit/>
          </a:bodyPr>
          <a:lstStyle>
            <a:lvl1pPr marL="0" indent="0" algn="ctr">
              <a:lnSpc>
                <a:spcPct val="100000"/>
              </a:lnSpc>
              <a:spcBef>
                <a:spcPts val="0"/>
              </a:spcBef>
              <a:buNone/>
              <a:defRPr sz="2400" b="0">
                <a:latin typeface="+mn-lt"/>
              </a:defRPr>
            </a:lvl1pPr>
          </a:lstStyle>
          <a:p>
            <a:pPr lvl="0"/>
            <a:r>
              <a:rPr lang="en-US" dirty="0"/>
              <a:t>555.555.5555</a:t>
            </a:r>
          </a:p>
        </p:txBody>
      </p:sp>
      <p:sp>
        <p:nvSpPr>
          <p:cNvPr id="21" name="Text Placeholder 17">
            <a:extLst>
              <a:ext uri="{FF2B5EF4-FFF2-40B4-BE49-F238E27FC236}">
                <a16:creationId xmlns:a16="http://schemas.microsoft.com/office/drawing/2014/main" id="{7205D947-1831-B137-161D-A7C1A65C992E}"/>
              </a:ext>
            </a:extLst>
          </p:cNvPr>
          <p:cNvSpPr>
            <a:spLocks noGrp="1"/>
          </p:cNvSpPr>
          <p:nvPr>
            <p:ph type="body" sz="quarter" idx="13" hasCustomPrompt="1"/>
          </p:nvPr>
        </p:nvSpPr>
        <p:spPr>
          <a:xfrm>
            <a:off x="6202369" y="2480463"/>
            <a:ext cx="3563263" cy="584515"/>
          </a:xfrm>
        </p:spPr>
        <p:txBody>
          <a:bodyPr anchor="ctr">
            <a:noAutofit/>
          </a:bodyPr>
          <a:lstStyle>
            <a:lvl1pPr marL="0" indent="0" algn="l">
              <a:lnSpc>
                <a:spcPct val="100000"/>
              </a:lnSpc>
              <a:spcBef>
                <a:spcPts val="0"/>
              </a:spcBef>
              <a:buNone/>
              <a:defRPr sz="2000" b="0">
                <a:latin typeface="+mn-lt"/>
              </a:defRPr>
            </a:lvl1pPr>
          </a:lstStyle>
          <a:p>
            <a:pPr lvl="0"/>
            <a:r>
              <a:rPr lang="en-US" dirty="0"/>
              <a:t>email@lozanosmith.com</a:t>
            </a:r>
          </a:p>
        </p:txBody>
      </p:sp>
      <p:sp>
        <p:nvSpPr>
          <p:cNvPr id="23" name="Rectangle 22">
            <a:extLst>
              <a:ext uri="{FF2B5EF4-FFF2-40B4-BE49-F238E27FC236}">
                <a16:creationId xmlns:a16="http://schemas.microsoft.com/office/drawing/2014/main" id="{CC6AF6F8-40B1-55D2-195E-450014FE79D0}"/>
              </a:ext>
            </a:extLst>
          </p:cNvPr>
          <p:cNvSpPr/>
          <p:nvPr/>
        </p:nvSpPr>
        <p:spPr>
          <a:xfrm>
            <a:off x="3810541" y="2340991"/>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CD48A006-4E04-813E-8741-DC4F7444794B}"/>
              </a:ext>
            </a:extLst>
          </p:cNvPr>
          <p:cNvSpPr/>
          <p:nvPr/>
        </p:nvSpPr>
        <p:spPr>
          <a:xfrm>
            <a:off x="6133277" y="2340991"/>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 Placeholder 17">
            <a:extLst>
              <a:ext uri="{FF2B5EF4-FFF2-40B4-BE49-F238E27FC236}">
                <a16:creationId xmlns:a16="http://schemas.microsoft.com/office/drawing/2014/main" id="{43C7FA2E-B966-E217-D1E7-99605B5375C3}"/>
              </a:ext>
            </a:extLst>
          </p:cNvPr>
          <p:cNvSpPr>
            <a:spLocks noGrp="1"/>
          </p:cNvSpPr>
          <p:nvPr>
            <p:ph type="body" sz="quarter" idx="14" hasCustomPrompt="1"/>
          </p:nvPr>
        </p:nvSpPr>
        <p:spPr>
          <a:xfrm>
            <a:off x="207479" y="3644402"/>
            <a:ext cx="3561327" cy="584515"/>
          </a:xfrm>
        </p:spPr>
        <p:txBody>
          <a:bodyPr anchor="ctr">
            <a:noAutofit/>
          </a:bodyPr>
          <a:lstStyle>
            <a:lvl1pPr marL="0" indent="0" algn="l">
              <a:lnSpc>
                <a:spcPct val="100000"/>
              </a:lnSpc>
              <a:spcBef>
                <a:spcPts val="0"/>
              </a:spcBef>
              <a:buNone/>
              <a:defRPr sz="2400" b="1">
                <a:latin typeface="+mj-lt"/>
              </a:defRPr>
            </a:lvl1pPr>
          </a:lstStyle>
          <a:p>
            <a:pPr lvl="0"/>
            <a:r>
              <a:rPr lang="en-US" dirty="0"/>
              <a:t>Attorney Name Here</a:t>
            </a:r>
          </a:p>
        </p:txBody>
      </p:sp>
      <p:sp>
        <p:nvSpPr>
          <p:cNvPr id="28" name="Text Placeholder 17">
            <a:extLst>
              <a:ext uri="{FF2B5EF4-FFF2-40B4-BE49-F238E27FC236}">
                <a16:creationId xmlns:a16="http://schemas.microsoft.com/office/drawing/2014/main" id="{BCC99AAF-DE89-4600-8FDD-2AD004720367}"/>
              </a:ext>
            </a:extLst>
          </p:cNvPr>
          <p:cNvSpPr>
            <a:spLocks noGrp="1"/>
          </p:cNvSpPr>
          <p:nvPr>
            <p:ph type="body" sz="quarter" idx="15" hasCustomPrompt="1"/>
          </p:nvPr>
        </p:nvSpPr>
        <p:spPr>
          <a:xfrm>
            <a:off x="207479" y="4232572"/>
            <a:ext cx="3561327" cy="476827"/>
          </a:xfrm>
        </p:spPr>
        <p:txBody>
          <a:bodyPr anchor="t">
            <a:noAutofit/>
          </a:bodyPr>
          <a:lstStyle>
            <a:lvl1pPr marL="0" indent="0" algn="l">
              <a:lnSpc>
                <a:spcPct val="100000"/>
              </a:lnSpc>
              <a:spcBef>
                <a:spcPts val="0"/>
              </a:spcBef>
              <a:buNone/>
              <a:defRPr sz="2000" b="0">
                <a:solidFill>
                  <a:schemeClr val="tx2"/>
                </a:solidFill>
                <a:latin typeface="+mn-lt"/>
              </a:defRPr>
            </a:lvl1pPr>
          </a:lstStyle>
          <a:p>
            <a:pPr lvl="0"/>
            <a:r>
              <a:rPr lang="en-US" dirty="0"/>
              <a:t>Attorney at Law</a:t>
            </a:r>
          </a:p>
        </p:txBody>
      </p:sp>
      <p:sp>
        <p:nvSpPr>
          <p:cNvPr id="29" name="Text Placeholder 17">
            <a:extLst>
              <a:ext uri="{FF2B5EF4-FFF2-40B4-BE49-F238E27FC236}">
                <a16:creationId xmlns:a16="http://schemas.microsoft.com/office/drawing/2014/main" id="{DB5012E0-BFD8-0254-0A8E-E391DE7A42D8}"/>
              </a:ext>
            </a:extLst>
          </p:cNvPr>
          <p:cNvSpPr>
            <a:spLocks noGrp="1"/>
          </p:cNvSpPr>
          <p:nvPr>
            <p:ph type="body" sz="quarter" idx="16" hasCustomPrompt="1"/>
          </p:nvPr>
        </p:nvSpPr>
        <p:spPr>
          <a:xfrm>
            <a:off x="3875175" y="3781271"/>
            <a:ext cx="2220825" cy="584515"/>
          </a:xfrm>
        </p:spPr>
        <p:txBody>
          <a:bodyPr anchor="ctr">
            <a:noAutofit/>
          </a:bodyPr>
          <a:lstStyle>
            <a:lvl1pPr marL="0" indent="0" algn="ctr">
              <a:lnSpc>
                <a:spcPct val="100000"/>
              </a:lnSpc>
              <a:spcBef>
                <a:spcPts val="0"/>
              </a:spcBef>
              <a:buNone/>
              <a:defRPr sz="2400" b="0">
                <a:latin typeface="+mn-lt"/>
              </a:defRPr>
            </a:lvl1pPr>
          </a:lstStyle>
          <a:p>
            <a:pPr lvl="0"/>
            <a:r>
              <a:rPr lang="en-US" dirty="0"/>
              <a:t>555.555.5555</a:t>
            </a:r>
          </a:p>
        </p:txBody>
      </p:sp>
      <p:sp>
        <p:nvSpPr>
          <p:cNvPr id="30" name="Text Placeholder 17">
            <a:extLst>
              <a:ext uri="{FF2B5EF4-FFF2-40B4-BE49-F238E27FC236}">
                <a16:creationId xmlns:a16="http://schemas.microsoft.com/office/drawing/2014/main" id="{1A5AB5B1-CB97-6387-AD82-34E5836F13BE}"/>
              </a:ext>
            </a:extLst>
          </p:cNvPr>
          <p:cNvSpPr>
            <a:spLocks noGrp="1"/>
          </p:cNvSpPr>
          <p:nvPr>
            <p:ph type="body" sz="quarter" idx="17" hasCustomPrompt="1"/>
          </p:nvPr>
        </p:nvSpPr>
        <p:spPr>
          <a:xfrm>
            <a:off x="6202369" y="3781271"/>
            <a:ext cx="3563263" cy="584515"/>
          </a:xfrm>
        </p:spPr>
        <p:txBody>
          <a:bodyPr anchor="ctr">
            <a:noAutofit/>
          </a:bodyPr>
          <a:lstStyle>
            <a:lvl1pPr marL="0" indent="0" algn="l">
              <a:lnSpc>
                <a:spcPct val="100000"/>
              </a:lnSpc>
              <a:spcBef>
                <a:spcPts val="0"/>
              </a:spcBef>
              <a:buNone/>
              <a:defRPr sz="2000" b="0">
                <a:latin typeface="+mn-lt"/>
              </a:defRPr>
            </a:lvl1pPr>
          </a:lstStyle>
          <a:p>
            <a:pPr lvl="0"/>
            <a:r>
              <a:rPr lang="en-US" dirty="0"/>
              <a:t>email@lozanosmith.com</a:t>
            </a:r>
          </a:p>
        </p:txBody>
      </p:sp>
      <p:sp>
        <p:nvSpPr>
          <p:cNvPr id="31" name="Rectangle 30">
            <a:extLst>
              <a:ext uri="{FF2B5EF4-FFF2-40B4-BE49-F238E27FC236}">
                <a16:creationId xmlns:a16="http://schemas.microsoft.com/office/drawing/2014/main" id="{D9FF6447-A2F9-54DE-4A62-3FCE07E3ACA7}"/>
              </a:ext>
            </a:extLst>
          </p:cNvPr>
          <p:cNvSpPr/>
          <p:nvPr/>
        </p:nvSpPr>
        <p:spPr>
          <a:xfrm>
            <a:off x="3810541" y="3641799"/>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085B000E-45BA-C831-4712-3353CDB86ECD}"/>
              </a:ext>
            </a:extLst>
          </p:cNvPr>
          <p:cNvSpPr/>
          <p:nvPr/>
        </p:nvSpPr>
        <p:spPr>
          <a:xfrm>
            <a:off x="6133277" y="3641799"/>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1CBD005-4D5D-964F-C2A3-72EF7988BC70}"/>
              </a:ext>
            </a:extLst>
          </p:cNvPr>
          <p:cNvSpPr/>
          <p:nvPr/>
        </p:nvSpPr>
        <p:spPr>
          <a:xfrm>
            <a:off x="6133277" y="3641799"/>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79E6A5DA-F341-F9BB-099B-BCF7B596A052}"/>
              </a:ext>
            </a:extLst>
          </p:cNvPr>
          <p:cNvSpPr/>
          <p:nvPr userDrawn="1"/>
        </p:nvSpPr>
        <p:spPr>
          <a:xfrm>
            <a:off x="6133277" y="3641799"/>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652190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 Contact Slide ">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561ADBD3-E4E2-2B59-729A-11D0EDE17C1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r="7696"/>
          <a:stretch/>
        </p:blipFill>
        <p:spPr>
          <a:xfrm>
            <a:off x="938255" y="0"/>
            <a:ext cx="11253746" cy="6858000"/>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chemeClr val="bg1"/>
                </a:solidFill>
                <a:latin typeface="+mj-lt"/>
              </a:defRPr>
            </a:lvl1pPr>
          </a:lstStyle>
          <a:p>
            <a:fld id="{D90A3912-F936-4A2B-8006-611BCCAFD293}" type="slidenum">
              <a:rPr lang="en-US" smtClean="0"/>
              <a:t>‹#›</a:t>
            </a:fld>
            <a:endParaRPr lang="en-US"/>
          </a:p>
        </p:txBody>
      </p:sp>
      <p:pic>
        <p:nvPicPr>
          <p:cNvPr id="4" name="Picture 3">
            <a:extLst>
              <a:ext uri="{FF2B5EF4-FFF2-40B4-BE49-F238E27FC236}">
                <a16:creationId xmlns:a16="http://schemas.microsoft.com/office/drawing/2014/main" id="{8B1230B3-7F86-16C1-EEB3-08F6421185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5" name="Vertical Title 2">
            <a:extLst>
              <a:ext uri="{FF2B5EF4-FFF2-40B4-BE49-F238E27FC236}">
                <a16:creationId xmlns:a16="http://schemas.microsoft.com/office/drawing/2014/main" id="{2D98F787-4F2C-3558-19B2-DFE393E523EF}"/>
              </a:ext>
            </a:extLst>
          </p:cNvPr>
          <p:cNvSpPr txBox="1">
            <a:spLocks/>
          </p:cNvSpPr>
          <p:nvPr/>
        </p:nvSpPr>
        <p:spPr>
          <a:xfrm>
            <a:off x="1546581" y="6116842"/>
            <a:ext cx="6192252" cy="476827"/>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Or any of the attorneys in one of our 9 offices.</a:t>
            </a:r>
          </a:p>
        </p:txBody>
      </p:sp>
      <p:sp>
        <p:nvSpPr>
          <p:cNvPr id="7" name="Vertical Title 2">
            <a:extLst>
              <a:ext uri="{FF2B5EF4-FFF2-40B4-BE49-F238E27FC236}">
                <a16:creationId xmlns:a16="http://schemas.microsoft.com/office/drawing/2014/main" id="{47BB7C08-D795-5F26-CFF2-4B5505B612DC}"/>
              </a:ext>
            </a:extLst>
          </p:cNvPr>
          <p:cNvSpPr txBox="1">
            <a:spLocks/>
          </p:cNvSpPr>
          <p:nvPr/>
        </p:nvSpPr>
        <p:spPr>
          <a:xfrm>
            <a:off x="1799297" y="300377"/>
            <a:ext cx="5686820" cy="830998"/>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For more information or questions about the presentation, please feel free to contact:</a:t>
            </a:r>
          </a:p>
        </p:txBody>
      </p:sp>
      <p:sp>
        <p:nvSpPr>
          <p:cNvPr id="13" name="Text Placeholder 17">
            <a:extLst>
              <a:ext uri="{FF2B5EF4-FFF2-40B4-BE49-F238E27FC236}">
                <a16:creationId xmlns:a16="http://schemas.microsoft.com/office/drawing/2014/main" id="{C6FD4AD7-A71A-3E13-4F47-33FA249B7F37}"/>
              </a:ext>
            </a:extLst>
          </p:cNvPr>
          <p:cNvSpPr>
            <a:spLocks noGrp="1"/>
          </p:cNvSpPr>
          <p:nvPr>
            <p:ph type="body" sz="quarter" idx="10" hasCustomPrompt="1"/>
          </p:nvPr>
        </p:nvSpPr>
        <p:spPr>
          <a:xfrm>
            <a:off x="207479" y="1731417"/>
            <a:ext cx="3561327" cy="584515"/>
          </a:xfrm>
        </p:spPr>
        <p:txBody>
          <a:bodyPr anchor="ctr">
            <a:noAutofit/>
          </a:bodyPr>
          <a:lstStyle>
            <a:lvl1pPr marL="0" indent="0" algn="l">
              <a:lnSpc>
                <a:spcPct val="100000"/>
              </a:lnSpc>
              <a:spcBef>
                <a:spcPts val="0"/>
              </a:spcBef>
              <a:buNone/>
              <a:defRPr sz="2400" b="1">
                <a:latin typeface="+mj-lt"/>
              </a:defRPr>
            </a:lvl1pPr>
          </a:lstStyle>
          <a:p>
            <a:pPr lvl="0"/>
            <a:r>
              <a:rPr lang="en-US" dirty="0"/>
              <a:t>Attorney Name Here</a:t>
            </a:r>
          </a:p>
        </p:txBody>
      </p:sp>
      <p:sp>
        <p:nvSpPr>
          <p:cNvPr id="19" name="Text Placeholder 17">
            <a:extLst>
              <a:ext uri="{FF2B5EF4-FFF2-40B4-BE49-F238E27FC236}">
                <a16:creationId xmlns:a16="http://schemas.microsoft.com/office/drawing/2014/main" id="{7C0C2E39-C33C-207F-283B-6512027F78F8}"/>
              </a:ext>
            </a:extLst>
          </p:cNvPr>
          <p:cNvSpPr>
            <a:spLocks noGrp="1"/>
          </p:cNvSpPr>
          <p:nvPr>
            <p:ph type="body" sz="quarter" idx="11" hasCustomPrompt="1"/>
          </p:nvPr>
        </p:nvSpPr>
        <p:spPr>
          <a:xfrm>
            <a:off x="207479" y="2315932"/>
            <a:ext cx="3561327" cy="476827"/>
          </a:xfrm>
        </p:spPr>
        <p:txBody>
          <a:bodyPr anchor="t">
            <a:noAutofit/>
          </a:bodyPr>
          <a:lstStyle>
            <a:lvl1pPr marL="0" indent="0" algn="l">
              <a:lnSpc>
                <a:spcPct val="100000"/>
              </a:lnSpc>
              <a:spcBef>
                <a:spcPts val="0"/>
              </a:spcBef>
              <a:buNone/>
              <a:defRPr sz="2000" b="0">
                <a:solidFill>
                  <a:schemeClr val="tx2"/>
                </a:solidFill>
                <a:latin typeface="+mn-lt"/>
              </a:defRPr>
            </a:lvl1pPr>
          </a:lstStyle>
          <a:p>
            <a:pPr lvl="0"/>
            <a:r>
              <a:rPr lang="en-US" dirty="0"/>
              <a:t>Attorney at Law</a:t>
            </a:r>
          </a:p>
        </p:txBody>
      </p:sp>
      <p:sp>
        <p:nvSpPr>
          <p:cNvPr id="20" name="Text Placeholder 17">
            <a:extLst>
              <a:ext uri="{FF2B5EF4-FFF2-40B4-BE49-F238E27FC236}">
                <a16:creationId xmlns:a16="http://schemas.microsoft.com/office/drawing/2014/main" id="{19A66269-A53C-B1B3-6477-6BBBF9673D85}"/>
              </a:ext>
            </a:extLst>
          </p:cNvPr>
          <p:cNvSpPr>
            <a:spLocks noGrp="1"/>
          </p:cNvSpPr>
          <p:nvPr>
            <p:ph type="body" sz="quarter" idx="12" hasCustomPrompt="1"/>
          </p:nvPr>
        </p:nvSpPr>
        <p:spPr>
          <a:xfrm>
            <a:off x="3875175" y="1870889"/>
            <a:ext cx="2220825" cy="584515"/>
          </a:xfrm>
        </p:spPr>
        <p:txBody>
          <a:bodyPr anchor="ctr">
            <a:noAutofit/>
          </a:bodyPr>
          <a:lstStyle>
            <a:lvl1pPr marL="0" indent="0" algn="ctr">
              <a:lnSpc>
                <a:spcPct val="100000"/>
              </a:lnSpc>
              <a:spcBef>
                <a:spcPts val="0"/>
              </a:spcBef>
              <a:buNone/>
              <a:defRPr sz="2400" b="0">
                <a:latin typeface="+mn-lt"/>
              </a:defRPr>
            </a:lvl1pPr>
          </a:lstStyle>
          <a:p>
            <a:pPr lvl="0"/>
            <a:r>
              <a:rPr lang="en-US" dirty="0"/>
              <a:t>555.555.5555</a:t>
            </a:r>
          </a:p>
        </p:txBody>
      </p:sp>
      <p:sp>
        <p:nvSpPr>
          <p:cNvPr id="21" name="Text Placeholder 17">
            <a:extLst>
              <a:ext uri="{FF2B5EF4-FFF2-40B4-BE49-F238E27FC236}">
                <a16:creationId xmlns:a16="http://schemas.microsoft.com/office/drawing/2014/main" id="{7205D947-1831-B137-161D-A7C1A65C992E}"/>
              </a:ext>
            </a:extLst>
          </p:cNvPr>
          <p:cNvSpPr>
            <a:spLocks noGrp="1"/>
          </p:cNvSpPr>
          <p:nvPr>
            <p:ph type="body" sz="quarter" idx="13" hasCustomPrompt="1"/>
          </p:nvPr>
        </p:nvSpPr>
        <p:spPr>
          <a:xfrm>
            <a:off x="6202369" y="1870889"/>
            <a:ext cx="3563263" cy="584515"/>
          </a:xfrm>
        </p:spPr>
        <p:txBody>
          <a:bodyPr anchor="ctr">
            <a:noAutofit/>
          </a:bodyPr>
          <a:lstStyle>
            <a:lvl1pPr marL="0" indent="0" algn="l">
              <a:lnSpc>
                <a:spcPct val="100000"/>
              </a:lnSpc>
              <a:spcBef>
                <a:spcPts val="0"/>
              </a:spcBef>
              <a:buNone/>
              <a:defRPr sz="2000" b="0">
                <a:latin typeface="+mn-lt"/>
              </a:defRPr>
            </a:lvl1pPr>
          </a:lstStyle>
          <a:p>
            <a:pPr lvl="0"/>
            <a:r>
              <a:rPr lang="en-US" dirty="0"/>
              <a:t>email@lozanosmith.com</a:t>
            </a:r>
          </a:p>
        </p:txBody>
      </p:sp>
      <p:sp>
        <p:nvSpPr>
          <p:cNvPr id="23" name="Rectangle 22">
            <a:extLst>
              <a:ext uri="{FF2B5EF4-FFF2-40B4-BE49-F238E27FC236}">
                <a16:creationId xmlns:a16="http://schemas.microsoft.com/office/drawing/2014/main" id="{CC6AF6F8-40B1-55D2-195E-450014FE79D0}"/>
              </a:ext>
            </a:extLst>
          </p:cNvPr>
          <p:cNvSpPr/>
          <p:nvPr/>
        </p:nvSpPr>
        <p:spPr>
          <a:xfrm>
            <a:off x="3810541" y="1731417"/>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CD48A006-4E04-813E-8741-DC4F7444794B}"/>
              </a:ext>
            </a:extLst>
          </p:cNvPr>
          <p:cNvSpPr/>
          <p:nvPr/>
        </p:nvSpPr>
        <p:spPr>
          <a:xfrm>
            <a:off x="6133277" y="1731417"/>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 Placeholder 17">
            <a:extLst>
              <a:ext uri="{FF2B5EF4-FFF2-40B4-BE49-F238E27FC236}">
                <a16:creationId xmlns:a16="http://schemas.microsoft.com/office/drawing/2014/main" id="{43C7FA2E-B966-E217-D1E7-99605B5375C3}"/>
              </a:ext>
            </a:extLst>
          </p:cNvPr>
          <p:cNvSpPr>
            <a:spLocks noGrp="1"/>
          </p:cNvSpPr>
          <p:nvPr>
            <p:ph type="body" sz="quarter" idx="14" hasCustomPrompt="1"/>
          </p:nvPr>
        </p:nvSpPr>
        <p:spPr>
          <a:xfrm>
            <a:off x="207479" y="3034828"/>
            <a:ext cx="3561327" cy="584515"/>
          </a:xfrm>
        </p:spPr>
        <p:txBody>
          <a:bodyPr anchor="ctr">
            <a:noAutofit/>
          </a:bodyPr>
          <a:lstStyle>
            <a:lvl1pPr marL="0" indent="0" algn="l">
              <a:lnSpc>
                <a:spcPct val="100000"/>
              </a:lnSpc>
              <a:spcBef>
                <a:spcPts val="0"/>
              </a:spcBef>
              <a:buNone/>
              <a:defRPr sz="2400" b="1">
                <a:latin typeface="+mj-lt"/>
              </a:defRPr>
            </a:lvl1pPr>
          </a:lstStyle>
          <a:p>
            <a:pPr lvl="0"/>
            <a:r>
              <a:rPr lang="en-US" dirty="0"/>
              <a:t>Attorney Name Here</a:t>
            </a:r>
          </a:p>
        </p:txBody>
      </p:sp>
      <p:sp>
        <p:nvSpPr>
          <p:cNvPr id="28" name="Text Placeholder 17">
            <a:extLst>
              <a:ext uri="{FF2B5EF4-FFF2-40B4-BE49-F238E27FC236}">
                <a16:creationId xmlns:a16="http://schemas.microsoft.com/office/drawing/2014/main" id="{BCC99AAF-DE89-4600-8FDD-2AD004720367}"/>
              </a:ext>
            </a:extLst>
          </p:cNvPr>
          <p:cNvSpPr>
            <a:spLocks noGrp="1"/>
          </p:cNvSpPr>
          <p:nvPr>
            <p:ph type="body" sz="quarter" idx="15" hasCustomPrompt="1"/>
          </p:nvPr>
        </p:nvSpPr>
        <p:spPr>
          <a:xfrm>
            <a:off x="207479" y="3622998"/>
            <a:ext cx="3561327" cy="476827"/>
          </a:xfrm>
        </p:spPr>
        <p:txBody>
          <a:bodyPr anchor="t">
            <a:noAutofit/>
          </a:bodyPr>
          <a:lstStyle>
            <a:lvl1pPr marL="0" indent="0" algn="l">
              <a:lnSpc>
                <a:spcPct val="100000"/>
              </a:lnSpc>
              <a:spcBef>
                <a:spcPts val="0"/>
              </a:spcBef>
              <a:buNone/>
              <a:defRPr sz="2000" b="0">
                <a:solidFill>
                  <a:schemeClr val="tx2"/>
                </a:solidFill>
                <a:latin typeface="+mn-lt"/>
              </a:defRPr>
            </a:lvl1pPr>
          </a:lstStyle>
          <a:p>
            <a:pPr lvl="0"/>
            <a:r>
              <a:rPr lang="en-US" dirty="0"/>
              <a:t>Attorney at Law</a:t>
            </a:r>
          </a:p>
        </p:txBody>
      </p:sp>
      <p:sp>
        <p:nvSpPr>
          <p:cNvPr id="29" name="Text Placeholder 17">
            <a:extLst>
              <a:ext uri="{FF2B5EF4-FFF2-40B4-BE49-F238E27FC236}">
                <a16:creationId xmlns:a16="http://schemas.microsoft.com/office/drawing/2014/main" id="{DB5012E0-BFD8-0254-0A8E-E391DE7A42D8}"/>
              </a:ext>
            </a:extLst>
          </p:cNvPr>
          <p:cNvSpPr>
            <a:spLocks noGrp="1"/>
          </p:cNvSpPr>
          <p:nvPr>
            <p:ph type="body" sz="quarter" idx="16" hasCustomPrompt="1"/>
          </p:nvPr>
        </p:nvSpPr>
        <p:spPr>
          <a:xfrm>
            <a:off x="3875175" y="3171697"/>
            <a:ext cx="2220825" cy="584515"/>
          </a:xfrm>
        </p:spPr>
        <p:txBody>
          <a:bodyPr anchor="ctr">
            <a:noAutofit/>
          </a:bodyPr>
          <a:lstStyle>
            <a:lvl1pPr marL="0" indent="0" algn="ctr">
              <a:lnSpc>
                <a:spcPct val="100000"/>
              </a:lnSpc>
              <a:spcBef>
                <a:spcPts val="0"/>
              </a:spcBef>
              <a:buNone/>
              <a:defRPr sz="2400" b="0">
                <a:latin typeface="+mn-lt"/>
              </a:defRPr>
            </a:lvl1pPr>
          </a:lstStyle>
          <a:p>
            <a:pPr lvl="0"/>
            <a:r>
              <a:rPr lang="en-US" dirty="0"/>
              <a:t>555.555.5555</a:t>
            </a:r>
          </a:p>
        </p:txBody>
      </p:sp>
      <p:sp>
        <p:nvSpPr>
          <p:cNvPr id="30" name="Text Placeholder 17">
            <a:extLst>
              <a:ext uri="{FF2B5EF4-FFF2-40B4-BE49-F238E27FC236}">
                <a16:creationId xmlns:a16="http://schemas.microsoft.com/office/drawing/2014/main" id="{1A5AB5B1-CB97-6387-AD82-34E5836F13BE}"/>
              </a:ext>
            </a:extLst>
          </p:cNvPr>
          <p:cNvSpPr>
            <a:spLocks noGrp="1"/>
          </p:cNvSpPr>
          <p:nvPr>
            <p:ph type="body" sz="quarter" idx="17" hasCustomPrompt="1"/>
          </p:nvPr>
        </p:nvSpPr>
        <p:spPr>
          <a:xfrm>
            <a:off x="6202369" y="3171697"/>
            <a:ext cx="3563263" cy="584515"/>
          </a:xfrm>
        </p:spPr>
        <p:txBody>
          <a:bodyPr anchor="ctr">
            <a:noAutofit/>
          </a:bodyPr>
          <a:lstStyle>
            <a:lvl1pPr marL="0" indent="0" algn="l">
              <a:lnSpc>
                <a:spcPct val="100000"/>
              </a:lnSpc>
              <a:spcBef>
                <a:spcPts val="0"/>
              </a:spcBef>
              <a:buNone/>
              <a:defRPr sz="2000" b="0">
                <a:latin typeface="+mn-lt"/>
              </a:defRPr>
            </a:lvl1pPr>
          </a:lstStyle>
          <a:p>
            <a:pPr lvl="0"/>
            <a:r>
              <a:rPr lang="en-US" dirty="0"/>
              <a:t>email@lozanosmith.com</a:t>
            </a:r>
          </a:p>
        </p:txBody>
      </p:sp>
      <p:sp>
        <p:nvSpPr>
          <p:cNvPr id="31" name="Rectangle 30">
            <a:extLst>
              <a:ext uri="{FF2B5EF4-FFF2-40B4-BE49-F238E27FC236}">
                <a16:creationId xmlns:a16="http://schemas.microsoft.com/office/drawing/2014/main" id="{D9FF6447-A2F9-54DE-4A62-3FCE07E3ACA7}"/>
              </a:ext>
            </a:extLst>
          </p:cNvPr>
          <p:cNvSpPr/>
          <p:nvPr/>
        </p:nvSpPr>
        <p:spPr>
          <a:xfrm>
            <a:off x="3810541" y="3032225"/>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085B000E-45BA-C831-4712-3353CDB86ECD}"/>
              </a:ext>
            </a:extLst>
          </p:cNvPr>
          <p:cNvSpPr/>
          <p:nvPr/>
        </p:nvSpPr>
        <p:spPr>
          <a:xfrm>
            <a:off x="6133277" y="3032225"/>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1CBD005-4D5D-964F-C2A3-72EF7988BC70}"/>
              </a:ext>
            </a:extLst>
          </p:cNvPr>
          <p:cNvSpPr/>
          <p:nvPr/>
        </p:nvSpPr>
        <p:spPr>
          <a:xfrm>
            <a:off x="6133277" y="3032225"/>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79E6A5DA-F341-F9BB-099B-BCF7B596A052}"/>
              </a:ext>
            </a:extLst>
          </p:cNvPr>
          <p:cNvSpPr/>
          <p:nvPr userDrawn="1"/>
        </p:nvSpPr>
        <p:spPr>
          <a:xfrm>
            <a:off x="6133277" y="3032225"/>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17">
            <a:extLst>
              <a:ext uri="{FF2B5EF4-FFF2-40B4-BE49-F238E27FC236}">
                <a16:creationId xmlns:a16="http://schemas.microsoft.com/office/drawing/2014/main" id="{7906E49C-30ED-1587-9C01-19C248D71B0D}"/>
              </a:ext>
            </a:extLst>
          </p:cNvPr>
          <p:cNvSpPr>
            <a:spLocks noGrp="1"/>
          </p:cNvSpPr>
          <p:nvPr>
            <p:ph type="body" sz="quarter" idx="18" hasCustomPrompt="1"/>
          </p:nvPr>
        </p:nvSpPr>
        <p:spPr>
          <a:xfrm>
            <a:off x="207479" y="4344179"/>
            <a:ext cx="3561327" cy="584515"/>
          </a:xfrm>
        </p:spPr>
        <p:txBody>
          <a:bodyPr anchor="ctr">
            <a:noAutofit/>
          </a:bodyPr>
          <a:lstStyle>
            <a:lvl1pPr marL="0" indent="0" algn="l">
              <a:lnSpc>
                <a:spcPct val="100000"/>
              </a:lnSpc>
              <a:spcBef>
                <a:spcPts val="0"/>
              </a:spcBef>
              <a:buNone/>
              <a:defRPr sz="2400" b="1">
                <a:latin typeface="+mj-lt"/>
              </a:defRPr>
            </a:lvl1pPr>
          </a:lstStyle>
          <a:p>
            <a:pPr lvl="0"/>
            <a:r>
              <a:rPr lang="en-US" dirty="0"/>
              <a:t>Attorney Name Here</a:t>
            </a:r>
          </a:p>
        </p:txBody>
      </p:sp>
      <p:sp>
        <p:nvSpPr>
          <p:cNvPr id="10" name="Text Placeholder 17">
            <a:extLst>
              <a:ext uri="{FF2B5EF4-FFF2-40B4-BE49-F238E27FC236}">
                <a16:creationId xmlns:a16="http://schemas.microsoft.com/office/drawing/2014/main" id="{3CDB83DF-3AF6-8325-DD1D-FE3670BF87EA}"/>
              </a:ext>
            </a:extLst>
          </p:cNvPr>
          <p:cNvSpPr>
            <a:spLocks noGrp="1"/>
          </p:cNvSpPr>
          <p:nvPr>
            <p:ph type="body" sz="quarter" idx="19" hasCustomPrompt="1"/>
          </p:nvPr>
        </p:nvSpPr>
        <p:spPr>
          <a:xfrm>
            <a:off x="207479" y="4932349"/>
            <a:ext cx="3561327" cy="476827"/>
          </a:xfrm>
        </p:spPr>
        <p:txBody>
          <a:bodyPr anchor="t">
            <a:noAutofit/>
          </a:bodyPr>
          <a:lstStyle>
            <a:lvl1pPr marL="0" indent="0" algn="l">
              <a:lnSpc>
                <a:spcPct val="100000"/>
              </a:lnSpc>
              <a:spcBef>
                <a:spcPts val="0"/>
              </a:spcBef>
              <a:buNone/>
              <a:defRPr sz="2000" b="0">
                <a:solidFill>
                  <a:schemeClr val="tx2"/>
                </a:solidFill>
                <a:latin typeface="+mn-lt"/>
              </a:defRPr>
            </a:lvl1pPr>
          </a:lstStyle>
          <a:p>
            <a:pPr lvl="0"/>
            <a:r>
              <a:rPr lang="en-US" dirty="0"/>
              <a:t>Attorney at Law</a:t>
            </a:r>
          </a:p>
        </p:txBody>
      </p:sp>
      <p:sp>
        <p:nvSpPr>
          <p:cNvPr id="11" name="Text Placeholder 17">
            <a:extLst>
              <a:ext uri="{FF2B5EF4-FFF2-40B4-BE49-F238E27FC236}">
                <a16:creationId xmlns:a16="http://schemas.microsoft.com/office/drawing/2014/main" id="{E60A3950-EC58-1894-4A1E-F5AD6D3B8B99}"/>
              </a:ext>
            </a:extLst>
          </p:cNvPr>
          <p:cNvSpPr>
            <a:spLocks noGrp="1"/>
          </p:cNvSpPr>
          <p:nvPr>
            <p:ph type="body" sz="quarter" idx="20" hasCustomPrompt="1"/>
          </p:nvPr>
        </p:nvSpPr>
        <p:spPr>
          <a:xfrm>
            <a:off x="3875175" y="4481048"/>
            <a:ext cx="2220825" cy="584515"/>
          </a:xfrm>
        </p:spPr>
        <p:txBody>
          <a:bodyPr anchor="ctr">
            <a:noAutofit/>
          </a:bodyPr>
          <a:lstStyle>
            <a:lvl1pPr marL="0" indent="0" algn="ctr">
              <a:lnSpc>
                <a:spcPct val="100000"/>
              </a:lnSpc>
              <a:spcBef>
                <a:spcPts val="0"/>
              </a:spcBef>
              <a:buNone/>
              <a:defRPr sz="2400" b="0">
                <a:latin typeface="+mn-lt"/>
              </a:defRPr>
            </a:lvl1pPr>
          </a:lstStyle>
          <a:p>
            <a:pPr lvl="0"/>
            <a:r>
              <a:rPr lang="en-US" dirty="0"/>
              <a:t>555.555.5555</a:t>
            </a:r>
          </a:p>
        </p:txBody>
      </p:sp>
      <p:sp>
        <p:nvSpPr>
          <p:cNvPr id="12" name="Text Placeholder 17">
            <a:extLst>
              <a:ext uri="{FF2B5EF4-FFF2-40B4-BE49-F238E27FC236}">
                <a16:creationId xmlns:a16="http://schemas.microsoft.com/office/drawing/2014/main" id="{2975F19F-8CF3-BDD8-7F1B-FCA186763519}"/>
              </a:ext>
            </a:extLst>
          </p:cNvPr>
          <p:cNvSpPr>
            <a:spLocks noGrp="1"/>
          </p:cNvSpPr>
          <p:nvPr>
            <p:ph type="body" sz="quarter" idx="21" hasCustomPrompt="1"/>
          </p:nvPr>
        </p:nvSpPr>
        <p:spPr>
          <a:xfrm>
            <a:off x="6202369" y="4481048"/>
            <a:ext cx="3563263" cy="584515"/>
          </a:xfrm>
        </p:spPr>
        <p:txBody>
          <a:bodyPr anchor="ctr">
            <a:noAutofit/>
          </a:bodyPr>
          <a:lstStyle>
            <a:lvl1pPr marL="0" indent="0" algn="l">
              <a:lnSpc>
                <a:spcPct val="100000"/>
              </a:lnSpc>
              <a:spcBef>
                <a:spcPts val="0"/>
              </a:spcBef>
              <a:buNone/>
              <a:defRPr sz="2000" b="0">
                <a:latin typeface="+mn-lt"/>
              </a:defRPr>
            </a:lvl1pPr>
          </a:lstStyle>
          <a:p>
            <a:pPr lvl="0"/>
            <a:r>
              <a:rPr lang="en-US" dirty="0"/>
              <a:t>email@lozanosmith.com</a:t>
            </a:r>
          </a:p>
        </p:txBody>
      </p:sp>
      <p:sp>
        <p:nvSpPr>
          <p:cNvPr id="14" name="Rectangle 13">
            <a:extLst>
              <a:ext uri="{FF2B5EF4-FFF2-40B4-BE49-F238E27FC236}">
                <a16:creationId xmlns:a16="http://schemas.microsoft.com/office/drawing/2014/main" id="{C2658F78-2865-B7B8-4206-D2C0BE1C7957}"/>
              </a:ext>
            </a:extLst>
          </p:cNvPr>
          <p:cNvSpPr/>
          <p:nvPr userDrawn="1"/>
        </p:nvSpPr>
        <p:spPr>
          <a:xfrm>
            <a:off x="3810541" y="4341576"/>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14B96E76-8675-AE3E-5A83-8D2BD57A45D7}"/>
              </a:ext>
            </a:extLst>
          </p:cNvPr>
          <p:cNvSpPr/>
          <p:nvPr userDrawn="1"/>
        </p:nvSpPr>
        <p:spPr>
          <a:xfrm>
            <a:off x="6133277" y="4341576"/>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BDE4C22E-A98B-0738-B349-904BBB6B2FD5}"/>
              </a:ext>
            </a:extLst>
          </p:cNvPr>
          <p:cNvSpPr/>
          <p:nvPr userDrawn="1"/>
        </p:nvSpPr>
        <p:spPr>
          <a:xfrm>
            <a:off x="6133277" y="4341576"/>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9E2BC826-08F5-A9DD-07B6-85D80F1BCA67}"/>
              </a:ext>
            </a:extLst>
          </p:cNvPr>
          <p:cNvSpPr/>
          <p:nvPr userDrawn="1"/>
        </p:nvSpPr>
        <p:spPr>
          <a:xfrm>
            <a:off x="6133277" y="4341576"/>
            <a:ext cx="64634" cy="853440"/>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798171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 Contact Slide with Images">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561ADBD3-E4E2-2B59-729A-11D0EDE17C1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r="7696"/>
          <a:stretch/>
        </p:blipFill>
        <p:spPr>
          <a:xfrm>
            <a:off x="938255" y="0"/>
            <a:ext cx="11253746" cy="6858000"/>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chemeClr val="bg1"/>
                </a:solidFill>
                <a:latin typeface="+mj-lt"/>
              </a:defRPr>
            </a:lvl1pPr>
          </a:lstStyle>
          <a:p>
            <a:fld id="{D90A3912-F936-4A2B-8006-611BCCAFD293}" type="slidenum">
              <a:rPr lang="en-US" smtClean="0"/>
              <a:t>‹#›</a:t>
            </a:fld>
            <a:endParaRPr lang="en-US"/>
          </a:p>
        </p:txBody>
      </p:sp>
      <p:pic>
        <p:nvPicPr>
          <p:cNvPr id="4" name="Picture 3">
            <a:extLst>
              <a:ext uri="{FF2B5EF4-FFF2-40B4-BE49-F238E27FC236}">
                <a16:creationId xmlns:a16="http://schemas.microsoft.com/office/drawing/2014/main" id="{8B1230B3-7F86-16C1-EEB3-08F64211850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5" name="Vertical Title 2">
            <a:extLst>
              <a:ext uri="{FF2B5EF4-FFF2-40B4-BE49-F238E27FC236}">
                <a16:creationId xmlns:a16="http://schemas.microsoft.com/office/drawing/2014/main" id="{2D98F787-4F2C-3558-19B2-DFE393E523EF}"/>
              </a:ext>
            </a:extLst>
          </p:cNvPr>
          <p:cNvSpPr txBox="1">
            <a:spLocks/>
          </p:cNvSpPr>
          <p:nvPr/>
        </p:nvSpPr>
        <p:spPr>
          <a:xfrm>
            <a:off x="1546581" y="6116842"/>
            <a:ext cx="6192252" cy="476827"/>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Or any of the attorneys in one of our 9 offices.</a:t>
            </a:r>
          </a:p>
        </p:txBody>
      </p:sp>
      <p:sp>
        <p:nvSpPr>
          <p:cNvPr id="7" name="Vertical Title 2">
            <a:extLst>
              <a:ext uri="{FF2B5EF4-FFF2-40B4-BE49-F238E27FC236}">
                <a16:creationId xmlns:a16="http://schemas.microsoft.com/office/drawing/2014/main" id="{47BB7C08-D795-5F26-CFF2-4B5505B612DC}"/>
              </a:ext>
            </a:extLst>
          </p:cNvPr>
          <p:cNvSpPr txBox="1">
            <a:spLocks/>
          </p:cNvSpPr>
          <p:nvPr/>
        </p:nvSpPr>
        <p:spPr>
          <a:xfrm>
            <a:off x="1799297" y="300377"/>
            <a:ext cx="5686820" cy="830998"/>
          </a:xfrm>
          <a:prstGeom prst="rect">
            <a:avLst/>
          </a:prstGeom>
        </p:spPr>
        <p:txBody>
          <a:bodyPr vert="horz" lIns="91440" tIns="91440" rIns="91440" bIns="45720" rtlCol="0" anchor="ctr">
            <a:no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pPr algn="ctr">
              <a:spcBef>
                <a:spcPts val="0"/>
              </a:spcBef>
              <a:defRPr/>
            </a:pPr>
            <a:r>
              <a:rPr lang="en-US" sz="2400" dirty="0">
                <a:solidFill>
                  <a:schemeClr val="tx2"/>
                </a:solidFill>
                <a:latin typeface="+mn-lt"/>
                <a:ea typeface="Gadugi" panose="020B0502040204020203" pitchFamily="34" charset="0"/>
              </a:rPr>
              <a:t>For more information or questions about the presentation, please feel free to contact:</a:t>
            </a:r>
          </a:p>
        </p:txBody>
      </p:sp>
      <p:sp>
        <p:nvSpPr>
          <p:cNvPr id="27" name="Text Placeholder 17">
            <a:extLst>
              <a:ext uri="{FF2B5EF4-FFF2-40B4-BE49-F238E27FC236}">
                <a16:creationId xmlns:a16="http://schemas.microsoft.com/office/drawing/2014/main" id="{43C7FA2E-B966-E217-D1E7-99605B5375C3}"/>
              </a:ext>
            </a:extLst>
          </p:cNvPr>
          <p:cNvSpPr>
            <a:spLocks noGrp="1"/>
          </p:cNvSpPr>
          <p:nvPr>
            <p:ph type="body" sz="quarter" idx="14" hasCustomPrompt="1"/>
          </p:nvPr>
        </p:nvSpPr>
        <p:spPr>
          <a:xfrm>
            <a:off x="2492506" y="1504663"/>
            <a:ext cx="4139815" cy="584515"/>
          </a:xfrm>
        </p:spPr>
        <p:txBody>
          <a:bodyPr anchor="ctr">
            <a:noAutofit/>
          </a:bodyPr>
          <a:lstStyle>
            <a:lvl1pPr marL="0" indent="0" algn="l">
              <a:lnSpc>
                <a:spcPct val="100000"/>
              </a:lnSpc>
              <a:spcBef>
                <a:spcPts val="0"/>
              </a:spcBef>
              <a:buNone/>
              <a:defRPr sz="3200" b="1">
                <a:latin typeface="+mj-lt"/>
              </a:defRPr>
            </a:lvl1pPr>
          </a:lstStyle>
          <a:p>
            <a:pPr lvl="0"/>
            <a:r>
              <a:rPr lang="en-US" dirty="0"/>
              <a:t>Attorney Name Here</a:t>
            </a:r>
          </a:p>
        </p:txBody>
      </p:sp>
      <p:sp>
        <p:nvSpPr>
          <p:cNvPr id="28" name="Text Placeholder 17">
            <a:extLst>
              <a:ext uri="{FF2B5EF4-FFF2-40B4-BE49-F238E27FC236}">
                <a16:creationId xmlns:a16="http://schemas.microsoft.com/office/drawing/2014/main" id="{BCC99AAF-DE89-4600-8FDD-2AD004720367}"/>
              </a:ext>
            </a:extLst>
          </p:cNvPr>
          <p:cNvSpPr>
            <a:spLocks noGrp="1"/>
          </p:cNvSpPr>
          <p:nvPr>
            <p:ph type="body" sz="quarter" idx="15" hasCustomPrompt="1"/>
          </p:nvPr>
        </p:nvSpPr>
        <p:spPr>
          <a:xfrm>
            <a:off x="2492506" y="2139449"/>
            <a:ext cx="4139815" cy="476827"/>
          </a:xfrm>
        </p:spPr>
        <p:txBody>
          <a:bodyPr anchor="t">
            <a:noAutofit/>
          </a:bodyPr>
          <a:lstStyle>
            <a:lvl1pPr marL="0" indent="0" algn="l">
              <a:lnSpc>
                <a:spcPct val="100000"/>
              </a:lnSpc>
              <a:spcBef>
                <a:spcPts val="0"/>
              </a:spcBef>
              <a:buNone/>
              <a:defRPr sz="2000" b="0">
                <a:solidFill>
                  <a:schemeClr val="tx2"/>
                </a:solidFill>
                <a:latin typeface="+mn-lt"/>
              </a:defRPr>
            </a:lvl1pPr>
          </a:lstStyle>
          <a:p>
            <a:pPr lvl="0"/>
            <a:r>
              <a:rPr lang="en-US" dirty="0"/>
              <a:t>Attorney at Law</a:t>
            </a:r>
          </a:p>
        </p:txBody>
      </p:sp>
      <p:sp>
        <p:nvSpPr>
          <p:cNvPr id="29" name="Text Placeholder 17">
            <a:extLst>
              <a:ext uri="{FF2B5EF4-FFF2-40B4-BE49-F238E27FC236}">
                <a16:creationId xmlns:a16="http://schemas.microsoft.com/office/drawing/2014/main" id="{DB5012E0-BFD8-0254-0A8E-E391DE7A42D8}"/>
              </a:ext>
            </a:extLst>
          </p:cNvPr>
          <p:cNvSpPr>
            <a:spLocks noGrp="1"/>
          </p:cNvSpPr>
          <p:nvPr>
            <p:ph type="body" sz="quarter" idx="16" hasCustomPrompt="1"/>
          </p:nvPr>
        </p:nvSpPr>
        <p:spPr>
          <a:xfrm>
            <a:off x="2501437" y="2730380"/>
            <a:ext cx="1744750" cy="584515"/>
          </a:xfrm>
        </p:spPr>
        <p:txBody>
          <a:bodyPr anchor="ctr">
            <a:noAutofit/>
          </a:bodyPr>
          <a:lstStyle>
            <a:lvl1pPr marL="0" indent="0" algn="l">
              <a:lnSpc>
                <a:spcPct val="100000"/>
              </a:lnSpc>
              <a:spcBef>
                <a:spcPts val="0"/>
              </a:spcBef>
              <a:buNone/>
              <a:defRPr sz="2000" b="0">
                <a:latin typeface="+mn-lt"/>
              </a:defRPr>
            </a:lvl1pPr>
          </a:lstStyle>
          <a:p>
            <a:pPr lvl="0"/>
            <a:r>
              <a:rPr lang="en-US" dirty="0"/>
              <a:t>555.555.5555</a:t>
            </a:r>
          </a:p>
        </p:txBody>
      </p:sp>
      <p:sp>
        <p:nvSpPr>
          <p:cNvPr id="30" name="Text Placeholder 17">
            <a:extLst>
              <a:ext uri="{FF2B5EF4-FFF2-40B4-BE49-F238E27FC236}">
                <a16:creationId xmlns:a16="http://schemas.microsoft.com/office/drawing/2014/main" id="{1A5AB5B1-CB97-6387-AD82-34E5836F13BE}"/>
              </a:ext>
            </a:extLst>
          </p:cNvPr>
          <p:cNvSpPr>
            <a:spLocks noGrp="1"/>
          </p:cNvSpPr>
          <p:nvPr>
            <p:ph type="body" sz="quarter" idx="17" hasCustomPrompt="1"/>
          </p:nvPr>
        </p:nvSpPr>
        <p:spPr>
          <a:xfrm>
            <a:off x="4433986" y="2740731"/>
            <a:ext cx="3563263" cy="584515"/>
          </a:xfrm>
        </p:spPr>
        <p:txBody>
          <a:bodyPr anchor="ctr">
            <a:noAutofit/>
          </a:bodyPr>
          <a:lstStyle>
            <a:lvl1pPr marL="0" indent="0" algn="l">
              <a:lnSpc>
                <a:spcPct val="100000"/>
              </a:lnSpc>
              <a:spcBef>
                <a:spcPts val="0"/>
              </a:spcBef>
              <a:buNone/>
              <a:defRPr sz="2000" b="0">
                <a:latin typeface="+mn-lt"/>
              </a:defRPr>
            </a:lvl1pPr>
          </a:lstStyle>
          <a:p>
            <a:pPr lvl="0"/>
            <a:r>
              <a:rPr lang="en-US" dirty="0"/>
              <a:t>email@lozanosmith.com</a:t>
            </a:r>
          </a:p>
        </p:txBody>
      </p:sp>
      <p:sp>
        <p:nvSpPr>
          <p:cNvPr id="32" name="Rectangle 31">
            <a:extLst>
              <a:ext uri="{FF2B5EF4-FFF2-40B4-BE49-F238E27FC236}">
                <a16:creationId xmlns:a16="http://schemas.microsoft.com/office/drawing/2014/main" id="{085B000E-45BA-C831-4712-3353CDB86ECD}"/>
              </a:ext>
            </a:extLst>
          </p:cNvPr>
          <p:cNvSpPr/>
          <p:nvPr/>
        </p:nvSpPr>
        <p:spPr>
          <a:xfrm>
            <a:off x="4305786" y="2730380"/>
            <a:ext cx="45719" cy="594866"/>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Picture Placeholder 13">
            <a:extLst>
              <a:ext uri="{FF2B5EF4-FFF2-40B4-BE49-F238E27FC236}">
                <a16:creationId xmlns:a16="http://schemas.microsoft.com/office/drawing/2014/main" id="{6C72E10A-10FB-B22F-69B2-3BB4E01B7DBA}"/>
              </a:ext>
            </a:extLst>
          </p:cNvPr>
          <p:cNvSpPr>
            <a:spLocks noGrp="1"/>
          </p:cNvSpPr>
          <p:nvPr>
            <p:ph type="pic" sz="quarter" idx="22"/>
          </p:nvPr>
        </p:nvSpPr>
        <p:spPr>
          <a:xfrm>
            <a:off x="674206" y="1506634"/>
            <a:ext cx="1744750" cy="1806772"/>
          </a:xfrm>
        </p:spPr>
        <p:txBody>
          <a:bodyPr/>
          <a:lstStyle/>
          <a:p>
            <a:r>
              <a:rPr lang="en-US"/>
              <a:t>Click icon to add picture</a:t>
            </a:r>
          </a:p>
        </p:txBody>
      </p:sp>
      <p:sp>
        <p:nvSpPr>
          <p:cNvPr id="15" name="Text Placeholder 17">
            <a:extLst>
              <a:ext uri="{FF2B5EF4-FFF2-40B4-BE49-F238E27FC236}">
                <a16:creationId xmlns:a16="http://schemas.microsoft.com/office/drawing/2014/main" id="{0A056F5A-A750-6C15-026A-5093061B769D}"/>
              </a:ext>
            </a:extLst>
          </p:cNvPr>
          <p:cNvSpPr>
            <a:spLocks noGrp="1"/>
          </p:cNvSpPr>
          <p:nvPr>
            <p:ph type="body" sz="quarter" idx="23" hasCustomPrompt="1"/>
          </p:nvPr>
        </p:nvSpPr>
        <p:spPr>
          <a:xfrm>
            <a:off x="2492506" y="3802695"/>
            <a:ext cx="4139815" cy="584515"/>
          </a:xfrm>
        </p:spPr>
        <p:txBody>
          <a:bodyPr anchor="ctr">
            <a:noAutofit/>
          </a:bodyPr>
          <a:lstStyle>
            <a:lvl1pPr marL="0" indent="0" algn="l">
              <a:lnSpc>
                <a:spcPct val="100000"/>
              </a:lnSpc>
              <a:spcBef>
                <a:spcPts val="0"/>
              </a:spcBef>
              <a:buNone/>
              <a:defRPr sz="3200" b="1">
                <a:latin typeface="+mj-lt"/>
              </a:defRPr>
            </a:lvl1pPr>
          </a:lstStyle>
          <a:p>
            <a:pPr lvl="0"/>
            <a:r>
              <a:rPr lang="en-US" dirty="0"/>
              <a:t>Attorney Name Here</a:t>
            </a:r>
          </a:p>
        </p:txBody>
      </p:sp>
      <p:sp>
        <p:nvSpPr>
          <p:cNvPr id="16" name="Text Placeholder 17">
            <a:extLst>
              <a:ext uri="{FF2B5EF4-FFF2-40B4-BE49-F238E27FC236}">
                <a16:creationId xmlns:a16="http://schemas.microsoft.com/office/drawing/2014/main" id="{280F33CE-F7EA-A36A-DC17-97E8B3425F63}"/>
              </a:ext>
            </a:extLst>
          </p:cNvPr>
          <p:cNvSpPr>
            <a:spLocks noGrp="1"/>
          </p:cNvSpPr>
          <p:nvPr>
            <p:ph type="body" sz="quarter" idx="24" hasCustomPrompt="1"/>
          </p:nvPr>
        </p:nvSpPr>
        <p:spPr>
          <a:xfrm>
            <a:off x="2492506" y="4437481"/>
            <a:ext cx="4139815" cy="476827"/>
          </a:xfrm>
        </p:spPr>
        <p:txBody>
          <a:bodyPr anchor="t">
            <a:noAutofit/>
          </a:bodyPr>
          <a:lstStyle>
            <a:lvl1pPr marL="0" indent="0" algn="l">
              <a:lnSpc>
                <a:spcPct val="100000"/>
              </a:lnSpc>
              <a:spcBef>
                <a:spcPts val="0"/>
              </a:spcBef>
              <a:buNone/>
              <a:defRPr sz="2000" b="0">
                <a:solidFill>
                  <a:schemeClr val="tx2"/>
                </a:solidFill>
                <a:latin typeface="+mn-lt"/>
              </a:defRPr>
            </a:lvl1pPr>
          </a:lstStyle>
          <a:p>
            <a:pPr lvl="0"/>
            <a:r>
              <a:rPr lang="en-US" dirty="0"/>
              <a:t>Attorney at Law</a:t>
            </a:r>
          </a:p>
        </p:txBody>
      </p:sp>
      <p:sp>
        <p:nvSpPr>
          <p:cNvPr id="17" name="Text Placeholder 17">
            <a:extLst>
              <a:ext uri="{FF2B5EF4-FFF2-40B4-BE49-F238E27FC236}">
                <a16:creationId xmlns:a16="http://schemas.microsoft.com/office/drawing/2014/main" id="{BAB207E9-D516-E8AA-9E4C-A1B300454835}"/>
              </a:ext>
            </a:extLst>
          </p:cNvPr>
          <p:cNvSpPr>
            <a:spLocks noGrp="1"/>
          </p:cNvSpPr>
          <p:nvPr>
            <p:ph type="body" sz="quarter" idx="25" hasCustomPrompt="1"/>
          </p:nvPr>
        </p:nvSpPr>
        <p:spPr>
          <a:xfrm>
            <a:off x="2501437" y="5028412"/>
            <a:ext cx="1744750" cy="584515"/>
          </a:xfrm>
        </p:spPr>
        <p:txBody>
          <a:bodyPr anchor="ctr">
            <a:noAutofit/>
          </a:bodyPr>
          <a:lstStyle>
            <a:lvl1pPr marL="0" indent="0" algn="l">
              <a:lnSpc>
                <a:spcPct val="100000"/>
              </a:lnSpc>
              <a:spcBef>
                <a:spcPts val="0"/>
              </a:spcBef>
              <a:buNone/>
              <a:defRPr sz="2000" b="0">
                <a:latin typeface="+mn-lt"/>
              </a:defRPr>
            </a:lvl1pPr>
          </a:lstStyle>
          <a:p>
            <a:pPr lvl="0"/>
            <a:r>
              <a:rPr lang="en-US" dirty="0"/>
              <a:t>555.555.5555</a:t>
            </a:r>
          </a:p>
        </p:txBody>
      </p:sp>
      <p:sp>
        <p:nvSpPr>
          <p:cNvPr id="18" name="Text Placeholder 17">
            <a:extLst>
              <a:ext uri="{FF2B5EF4-FFF2-40B4-BE49-F238E27FC236}">
                <a16:creationId xmlns:a16="http://schemas.microsoft.com/office/drawing/2014/main" id="{F60ADDCF-285F-AB77-9F4C-0E7B02DA5C55}"/>
              </a:ext>
            </a:extLst>
          </p:cNvPr>
          <p:cNvSpPr>
            <a:spLocks noGrp="1"/>
          </p:cNvSpPr>
          <p:nvPr>
            <p:ph type="body" sz="quarter" idx="26" hasCustomPrompt="1"/>
          </p:nvPr>
        </p:nvSpPr>
        <p:spPr>
          <a:xfrm>
            <a:off x="4433986" y="5038763"/>
            <a:ext cx="3563263" cy="584515"/>
          </a:xfrm>
        </p:spPr>
        <p:txBody>
          <a:bodyPr anchor="ctr">
            <a:noAutofit/>
          </a:bodyPr>
          <a:lstStyle>
            <a:lvl1pPr marL="0" indent="0" algn="l">
              <a:lnSpc>
                <a:spcPct val="100000"/>
              </a:lnSpc>
              <a:spcBef>
                <a:spcPts val="0"/>
              </a:spcBef>
              <a:buNone/>
              <a:defRPr sz="2000" b="0">
                <a:latin typeface="+mn-lt"/>
              </a:defRPr>
            </a:lvl1pPr>
          </a:lstStyle>
          <a:p>
            <a:pPr lvl="0"/>
            <a:r>
              <a:rPr lang="en-US" dirty="0"/>
              <a:t>email@lozanosmith.com</a:t>
            </a:r>
          </a:p>
        </p:txBody>
      </p:sp>
      <p:sp>
        <p:nvSpPr>
          <p:cNvPr id="22" name="Rectangle 21">
            <a:extLst>
              <a:ext uri="{FF2B5EF4-FFF2-40B4-BE49-F238E27FC236}">
                <a16:creationId xmlns:a16="http://schemas.microsoft.com/office/drawing/2014/main" id="{9F22D64F-FDF0-521B-D61C-B5D0865C9EEC}"/>
              </a:ext>
            </a:extLst>
          </p:cNvPr>
          <p:cNvSpPr/>
          <p:nvPr/>
        </p:nvSpPr>
        <p:spPr>
          <a:xfrm>
            <a:off x="4305786" y="5028412"/>
            <a:ext cx="45719" cy="594866"/>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Picture Placeholder 13">
            <a:extLst>
              <a:ext uri="{FF2B5EF4-FFF2-40B4-BE49-F238E27FC236}">
                <a16:creationId xmlns:a16="http://schemas.microsoft.com/office/drawing/2014/main" id="{CFBCDFED-B3A9-0404-BF4E-AFC8B77938DD}"/>
              </a:ext>
            </a:extLst>
          </p:cNvPr>
          <p:cNvSpPr>
            <a:spLocks noGrp="1"/>
          </p:cNvSpPr>
          <p:nvPr>
            <p:ph type="pic" sz="quarter" idx="27"/>
          </p:nvPr>
        </p:nvSpPr>
        <p:spPr>
          <a:xfrm>
            <a:off x="674206" y="3804666"/>
            <a:ext cx="1744750" cy="1806772"/>
          </a:xfrm>
        </p:spPr>
        <p:txBody>
          <a:bodyPr/>
          <a:lstStyle/>
          <a:p>
            <a:r>
              <a:rPr lang="en-US"/>
              <a:t>Click icon to add picture</a:t>
            </a:r>
          </a:p>
        </p:txBody>
      </p:sp>
      <p:sp>
        <p:nvSpPr>
          <p:cNvPr id="3" name="Rectangle 2">
            <a:extLst>
              <a:ext uri="{FF2B5EF4-FFF2-40B4-BE49-F238E27FC236}">
                <a16:creationId xmlns:a16="http://schemas.microsoft.com/office/drawing/2014/main" id="{22B541F4-AAE1-673E-379C-FAECBCF58215}"/>
              </a:ext>
            </a:extLst>
          </p:cNvPr>
          <p:cNvSpPr/>
          <p:nvPr/>
        </p:nvSpPr>
        <p:spPr>
          <a:xfrm>
            <a:off x="4305786" y="2730380"/>
            <a:ext cx="45719" cy="594866"/>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5663F1F4-BA7D-A3F2-60FD-472DC19556BA}"/>
              </a:ext>
            </a:extLst>
          </p:cNvPr>
          <p:cNvSpPr/>
          <p:nvPr/>
        </p:nvSpPr>
        <p:spPr>
          <a:xfrm>
            <a:off x="4305786" y="5028412"/>
            <a:ext cx="45719" cy="594866"/>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D6D67A8-BFC2-AFFE-D685-790AA12DCEFB}"/>
              </a:ext>
            </a:extLst>
          </p:cNvPr>
          <p:cNvSpPr/>
          <p:nvPr userDrawn="1"/>
        </p:nvSpPr>
        <p:spPr>
          <a:xfrm>
            <a:off x="4305786" y="2730380"/>
            <a:ext cx="45719" cy="594866"/>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C9318A5-0B9A-CC6D-33FE-05ABDF8CBAB0}"/>
              </a:ext>
            </a:extLst>
          </p:cNvPr>
          <p:cNvSpPr/>
          <p:nvPr userDrawn="1"/>
        </p:nvSpPr>
        <p:spPr>
          <a:xfrm>
            <a:off x="4305786" y="5028412"/>
            <a:ext cx="45719" cy="594866"/>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530099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i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904B-E89B-097E-2577-AE3043D1C04C}"/>
              </a:ext>
            </a:extLst>
          </p:cNvPr>
          <p:cNvSpPr>
            <a:spLocks noGrp="1"/>
          </p:cNvSpPr>
          <p:nvPr>
            <p:ph type="title" hasCustomPrompt="1"/>
          </p:nvPr>
        </p:nvSpPr>
        <p:spPr>
          <a:xfrm>
            <a:off x="544022" y="164606"/>
            <a:ext cx="10928870" cy="897938"/>
          </a:xfrm>
        </p:spPr>
        <p:txBody>
          <a:bodyPr>
            <a:normAutofit/>
          </a:bodyPr>
          <a:lstStyle>
            <a:lvl1pPr>
              <a:lnSpc>
                <a:spcPct val="100000"/>
              </a:lnSpc>
              <a:defRPr sz="3200">
                <a:solidFill>
                  <a:schemeClr val="tx2"/>
                </a:solidFill>
              </a:defRPr>
            </a:lvl1pPr>
          </a:lstStyle>
          <a:p>
            <a:r>
              <a:rPr lang="en-US" dirty="0"/>
              <a:t>Presenter</a:t>
            </a:r>
          </a:p>
        </p:txBody>
      </p:sp>
      <p:sp>
        <p:nvSpPr>
          <p:cNvPr id="7" name="Slide Number Placeholder 6">
            <a:extLst>
              <a:ext uri="{FF2B5EF4-FFF2-40B4-BE49-F238E27FC236}">
                <a16:creationId xmlns:a16="http://schemas.microsoft.com/office/drawing/2014/main" id="{2392CB4A-7C63-781D-38B4-44BDDBC61CC6}"/>
              </a:ext>
            </a:extLst>
          </p:cNvPr>
          <p:cNvSpPr txBox="1">
            <a:spLocks/>
          </p:cNvSpPr>
          <p:nvPr/>
        </p:nvSpPr>
        <p:spPr>
          <a:xfrm>
            <a:off x="962526" y="6172170"/>
            <a:ext cx="8206987" cy="261700"/>
          </a:xfrm>
          <a:prstGeom prst="rect">
            <a:avLst/>
          </a:prstGeom>
        </p:spPr>
        <p:txBody>
          <a:bodyPr/>
          <a:lstStyle>
            <a:defPPr>
              <a:defRPr lang="en-US"/>
            </a:defPPr>
            <a:lvl1pPr marL="0" algn="r" defTabSz="914400" rtl="0" eaLnBrk="1" latinLnBrk="0" hangingPunct="1">
              <a:defRPr sz="1600"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b="1" dirty="0">
                <a:solidFill>
                  <a:schemeClr val="tx2"/>
                </a:solidFill>
                <a:latin typeface="+mn-lt"/>
              </a:rPr>
              <a:t>LozanoSmith.com</a:t>
            </a:r>
          </a:p>
        </p:txBody>
      </p:sp>
      <p:pic>
        <p:nvPicPr>
          <p:cNvPr id="8" name="Picture 7">
            <a:extLst>
              <a:ext uri="{FF2B5EF4-FFF2-40B4-BE49-F238E27FC236}">
                <a16:creationId xmlns:a16="http://schemas.microsoft.com/office/drawing/2014/main" id="{BCD2383A-ED8B-3F84-8076-D0690FC5BF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65257"/>
          <a:stretch/>
        </p:blipFill>
        <p:spPr>
          <a:xfrm>
            <a:off x="207479" y="5974042"/>
            <a:ext cx="657226" cy="693301"/>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rgbClr val="808184"/>
                </a:solidFill>
                <a:latin typeface="+mj-lt"/>
              </a:defRPr>
            </a:lvl1pPr>
          </a:lstStyle>
          <a:p>
            <a:fld id="{D90A3912-F936-4A2B-8006-611BCCAFD293}" type="slidenum">
              <a:rPr lang="en-US" smtClean="0"/>
              <a:t>‹#›</a:t>
            </a:fld>
            <a:endParaRPr lang="en-US"/>
          </a:p>
        </p:txBody>
      </p:sp>
      <p:pic>
        <p:nvPicPr>
          <p:cNvPr id="5" name="Picture 4">
            <a:extLst>
              <a:ext uri="{FF2B5EF4-FFF2-40B4-BE49-F238E27FC236}">
                <a16:creationId xmlns:a16="http://schemas.microsoft.com/office/drawing/2014/main" id="{C5BCBB60-2E47-1B12-73D5-9CF253DA0378}"/>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a:off x="962530" y="6617442"/>
            <a:ext cx="11229465" cy="45719"/>
          </a:xfrm>
          <a:prstGeom prst="rect">
            <a:avLst/>
          </a:prstGeom>
        </p:spPr>
      </p:pic>
      <p:sp>
        <p:nvSpPr>
          <p:cNvPr id="11" name="Text Placeholder 13">
            <a:extLst>
              <a:ext uri="{FF2B5EF4-FFF2-40B4-BE49-F238E27FC236}">
                <a16:creationId xmlns:a16="http://schemas.microsoft.com/office/drawing/2014/main" id="{1E7E6E3D-4080-D301-18AA-1CD1CE5EA9AA}"/>
              </a:ext>
            </a:extLst>
          </p:cNvPr>
          <p:cNvSpPr>
            <a:spLocks noGrp="1"/>
          </p:cNvSpPr>
          <p:nvPr>
            <p:ph type="body" sz="quarter" idx="13" hasCustomPrompt="1"/>
          </p:nvPr>
        </p:nvSpPr>
        <p:spPr>
          <a:xfrm>
            <a:off x="536092" y="5057023"/>
            <a:ext cx="3181796" cy="307594"/>
          </a:xfrm>
        </p:spPr>
        <p:txBody>
          <a:bodyPr anchor="ctr">
            <a:normAutofit/>
          </a:bodyPr>
          <a:lstStyle>
            <a:lvl1pPr marL="0" indent="0" algn="l">
              <a:spcBef>
                <a:spcPts val="0"/>
              </a:spcBef>
              <a:buNone/>
              <a:defRPr sz="2000">
                <a:solidFill>
                  <a:schemeClr val="tx2"/>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email@lozanosmith.com</a:t>
            </a:r>
          </a:p>
        </p:txBody>
      </p:sp>
      <p:sp>
        <p:nvSpPr>
          <p:cNvPr id="12" name="Text Placeholder 13">
            <a:extLst>
              <a:ext uri="{FF2B5EF4-FFF2-40B4-BE49-F238E27FC236}">
                <a16:creationId xmlns:a16="http://schemas.microsoft.com/office/drawing/2014/main" id="{005E2325-BF57-4E0C-92F1-7D532B8154EB}"/>
              </a:ext>
            </a:extLst>
          </p:cNvPr>
          <p:cNvSpPr>
            <a:spLocks noGrp="1"/>
          </p:cNvSpPr>
          <p:nvPr>
            <p:ph type="body" sz="quarter" idx="14" hasCustomPrompt="1"/>
          </p:nvPr>
        </p:nvSpPr>
        <p:spPr>
          <a:xfrm>
            <a:off x="536092" y="5413809"/>
            <a:ext cx="3181797" cy="307594"/>
          </a:xfrm>
        </p:spPr>
        <p:txBody>
          <a:bodyPr anchor="ctr">
            <a:normAutofit/>
          </a:bodyPr>
          <a:lstStyle>
            <a:lvl1pPr marL="0" indent="0" algn="l">
              <a:spcBef>
                <a:spcPts val="0"/>
              </a:spcBef>
              <a:buNone/>
              <a:defRPr sz="2000">
                <a:solidFill>
                  <a:schemeClr val="tx2"/>
                </a:solidFill>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555.555.5555</a:t>
            </a:r>
          </a:p>
        </p:txBody>
      </p:sp>
      <p:sp>
        <p:nvSpPr>
          <p:cNvPr id="6" name="Picture Placeholder 15" descr="Attorney Bio Picture">
            <a:extLst>
              <a:ext uri="{FF2B5EF4-FFF2-40B4-BE49-F238E27FC236}">
                <a16:creationId xmlns:a16="http://schemas.microsoft.com/office/drawing/2014/main" id="{86C2E2F6-C236-9EF2-6796-92E9110742A8}"/>
              </a:ext>
            </a:extLst>
          </p:cNvPr>
          <p:cNvSpPr>
            <a:spLocks noGrp="1"/>
          </p:cNvSpPr>
          <p:nvPr>
            <p:ph type="pic" sz="quarter" idx="12"/>
          </p:nvPr>
        </p:nvSpPr>
        <p:spPr>
          <a:xfrm>
            <a:off x="536092" y="1326743"/>
            <a:ext cx="2843212" cy="3269979"/>
          </a:xfrm>
          <a:ln w="19050">
            <a:noFill/>
          </a:ln>
        </p:spPr>
        <p:txBody>
          <a:bodyPr/>
          <a:lstStyle>
            <a:lvl1pPr marL="0" indent="0">
              <a:buNone/>
              <a:defRPr/>
            </a:lvl1pPr>
          </a:lstStyle>
          <a:p>
            <a:r>
              <a:rPr lang="en-US"/>
              <a:t>Click icon to add picture</a:t>
            </a:r>
            <a:endParaRPr lang="en-US" dirty="0"/>
          </a:p>
        </p:txBody>
      </p:sp>
      <p:sp>
        <p:nvSpPr>
          <p:cNvPr id="10" name="Text Placeholder 8">
            <a:extLst>
              <a:ext uri="{FF2B5EF4-FFF2-40B4-BE49-F238E27FC236}">
                <a16:creationId xmlns:a16="http://schemas.microsoft.com/office/drawing/2014/main" id="{480B5E76-3B12-BC22-E712-5F70A758269B}"/>
              </a:ext>
            </a:extLst>
          </p:cNvPr>
          <p:cNvSpPr>
            <a:spLocks noGrp="1"/>
          </p:cNvSpPr>
          <p:nvPr>
            <p:ph type="body" sz="quarter" idx="15" hasCustomPrompt="1"/>
          </p:nvPr>
        </p:nvSpPr>
        <p:spPr>
          <a:xfrm>
            <a:off x="4119825" y="1326743"/>
            <a:ext cx="7353068" cy="446392"/>
          </a:xfrm>
        </p:spPr>
        <p:txBody>
          <a:bodyPr anchor="ctr"/>
          <a:lstStyle>
            <a:lvl1pPr marL="0" indent="0">
              <a:buNone/>
              <a:defRPr>
                <a:solidFill>
                  <a:schemeClr val="tx2"/>
                </a:solidFill>
                <a:latin typeface="+mn-lt"/>
              </a:defRPr>
            </a:lvl1pPr>
          </a:lstStyle>
          <a:p>
            <a:pPr lvl="0"/>
            <a:r>
              <a:rPr lang="en-US" dirty="0"/>
              <a:t>Presenter Name</a:t>
            </a:r>
          </a:p>
        </p:txBody>
      </p:sp>
      <p:sp>
        <p:nvSpPr>
          <p:cNvPr id="15" name="Text Placeholder 13">
            <a:extLst>
              <a:ext uri="{FF2B5EF4-FFF2-40B4-BE49-F238E27FC236}">
                <a16:creationId xmlns:a16="http://schemas.microsoft.com/office/drawing/2014/main" id="{8E0CBC31-9AF8-CA01-6F1B-425A350111C6}"/>
              </a:ext>
            </a:extLst>
          </p:cNvPr>
          <p:cNvSpPr>
            <a:spLocks noGrp="1"/>
          </p:cNvSpPr>
          <p:nvPr>
            <p:ph type="body" sz="quarter" idx="11" hasCustomPrompt="1"/>
          </p:nvPr>
        </p:nvSpPr>
        <p:spPr>
          <a:xfrm>
            <a:off x="4119825" y="1853282"/>
            <a:ext cx="7353068" cy="3868121"/>
          </a:xfrm>
        </p:spPr>
        <p:txBody>
          <a:bodyPr>
            <a:normAutofit/>
          </a:bodyPr>
          <a:lstStyle>
            <a:lvl1pPr marL="0" indent="0" algn="l">
              <a:lnSpc>
                <a:spcPct val="100000"/>
              </a:lnSpc>
              <a:spcBef>
                <a:spcPts val="0"/>
              </a:spcBef>
              <a:spcAft>
                <a:spcPts val="1800"/>
              </a:spcAft>
              <a:buNone/>
              <a:defRPr sz="1800"/>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dirty="0"/>
              <a:t>Attorney Bio Goes Here</a:t>
            </a:r>
          </a:p>
        </p:txBody>
      </p:sp>
      <p:pic>
        <p:nvPicPr>
          <p:cNvPr id="16" name="Picture 15">
            <a:extLst>
              <a:ext uri="{FF2B5EF4-FFF2-40B4-BE49-F238E27FC236}">
                <a16:creationId xmlns:a16="http://schemas.microsoft.com/office/drawing/2014/main" id="{E7B1ED1D-FE91-EDFE-6331-64AAF5611A82}"/>
              </a:ext>
            </a:extLst>
          </p:cNvPr>
          <p:cNvPicPr>
            <a:picLocks noChangeAspect="1"/>
          </p:cNvPicPr>
          <p:nvPr/>
        </p:nvPicPr>
        <p:blipFill>
          <a:blip r:embed="rId3">
            <a:extLst>
              <a:ext uri="{28A0092B-C50C-407E-A947-70E740481C1C}">
                <a14:useLocalDpi xmlns:a14="http://schemas.microsoft.com/office/drawing/2010/main" val="0"/>
              </a:ext>
            </a:extLst>
          </a:blip>
          <a:srcRect t="1" b="68731"/>
          <a:stretch/>
        </p:blipFill>
        <p:spPr>
          <a:xfrm rot="10800000" flipV="1">
            <a:off x="0" y="1093053"/>
            <a:ext cx="12191995" cy="49638"/>
          </a:xfrm>
          <a:prstGeom prst="rect">
            <a:avLst/>
          </a:prstGeom>
        </p:spPr>
      </p:pic>
    </p:spTree>
    <p:extLst>
      <p:ext uri="{BB962C8B-B14F-4D97-AF65-F5344CB8AC3E}">
        <p14:creationId xmlns:p14="http://schemas.microsoft.com/office/powerpoint/2010/main" val="11873395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pic>
        <p:nvPicPr>
          <p:cNvPr id="2" name="Picture 1" descr="A blue and white background&#10;&#10;Description automatically generated">
            <a:extLst>
              <a:ext uri="{FF2B5EF4-FFF2-40B4-BE49-F238E27FC236}">
                <a16:creationId xmlns:a16="http://schemas.microsoft.com/office/drawing/2014/main" id="{561ADBD3-E4E2-2B59-729A-11D0EDE17C1C}"/>
              </a:ext>
            </a:extLst>
          </p:cNvPr>
          <p:cNvPicPr>
            <a:picLocks noChangeAspect="1"/>
          </p:cNvPicPr>
          <p:nvPr/>
        </p:nvPicPr>
        <p:blipFill rotWithShape="1">
          <a:blip r:embed="rId2">
            <a:extLst>
              <a:ext uri="{28A0092B-C50C-407E-A947-70E740481C1C}">
                <a14:useLocalDpi xmlns:a14="http://schemas.microsoft.com/office/drawing/2010/main" val="0"/>
              </a:ext>
            </a:extLst>
          </a:blip>
          <a:srcRect r="7696"/>
          <a:stretch/>
        </p:blipFill>
        <p:spPr>
          <a:xfrm>
            <a:off x="938255" y="0"/>
            <a:ext cx="11253746" cy="6858000"/>
          </a:xfrm>
          <a:prstGeom prst="rect">
            <a:avLst/>
          </a:prstGeom>
        </p:spPr>
      </p:pic>
      <p:sp>
        <p:nvSpPr>
          <p:cNvPr id="9" name="Slide Number Placeholder 1">
            <a:extLst>
              <a:ext uri="{FF2B5EF4-FFF2-40B4-BE49-F238E27FC236}">
                <a16:creationId xmlns:a16="http://schemas.microsoft.com/office/drawing/2014/main" id="{F8D69AC4-5F20-5800-3A65-FD138607F07A}"/>
              </a:ext>
            </a:extLst>
          </p:cNvPr>
          <p:cNvSpPr>
            <a:spLocks noGrp="1"/>
          </p:cNvSpPr>
          <p:nvPr>
            <p:ph type="sldNum" sz="quarter" idx="4"/>
          </p:nvPr>
        </p:nvSpPr>
        <p:spPr>
          <a:xfrm>
            <a:off x="11472892" y="6172170"/>
            <a:ext cx="511629" cy="365125"/>
          </a:xfrm>
          <a:prstGeom prst="rect">
            <a:avLst/>
          </a:prstGeom>
        </p:spPr>
        <p:txBody>
          <a:bodyPr/>
          <a:lstStyle>
            <a:lvl1pPr>
              <a:defRPr sz="1600">
                <a:solidFill>
                  <a:schemeClr val="bg1"/>
                </a:solidFill>
                <a:latin typeface="+mj-lt"/>
              </a:defRPr>
            </a:lvl1pPr>
          </a:lstStyle>
          <a:p>
            <a:fld id="{D90A3912-F936-4A2B-8006-611BCCAFD293}" type="slidenum">
              <a:rPr lang="en-US" smtClean="0"/>
              <a:t>‹#›</a:t>
            </a:fld>
            <a:endParaRPr lang="en-US"/>
          </a:p>
        </p:txBody>
      </p:sp>
      <p:sp>
        <p:nvSpPr>
          <p:cNvPr id="3" name="TextBox 5">
            <a:extLst>
              <a:ext uri="{FF2B5EF4-FFF2-40B4-BE49-F238E27FC236}">
                <a16:creationId xmlns:a16="http://schemas.microsoft.com/office/drawing/2014/main" id="{8C4CBDBC-1360-7016-DF1F-BB574A67F44A}"/>
              </a:ext>
            </a:extLst>
          </p:cNvPr>
          <p:cNvSpPr txBox="1">
            <a:spLocks noChangeArrowheads="1"/>
          </p:cNvSpPr>
          <p:nvPr/>
        </p:nvSpPr>
        <p:spPr bwMode="auto">
          <a:xfrm>
            <a:off x="668823" y="4588119"/>
            <a:ext cx="724160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eaLnBrk="1" hangingPunct="1">
              <a:spcAft>
                <a:spcPct val="0"/>
              </a:spcAft>
              <a:buClrTx/>
              <a:buFontTx/>
              <a:buNone/>
            </a:pPr>
            <a:r>
              <a:rPr lang="en-US" altLang="en-US" sz="1100" b="1" dirty="0">
                <a:latin typeface="+mn-lt"/>
                <a:cs typeface="Segoe UI Light" panose="020B0502040204020203" pitchFamily="34" charset="0"/>
              </a:rPr>
              <a:t>Disclaimer: </a:t>
            </a:r>
            <a:r>
              <a:rPr lang="en-US" altLang="en-US" sz="1100" dirty="0">
                <a:latin typeface="+mn-lt"/>
                <a:cs typeface="Segoe UI Light" panose="020B0502040204020203" pitchFamily="34" charset="0"/>
              </a:rPr>
              <a:t>These materials and all discussions of these materials are for instructional purposes only and do not constitute legal advice.  If you need legal advice, you should contact your local counsel or an attorney at Lozano Smith.  If you are interested in having other in-service programs presented, please contact clientservices@lozanosmith.com or call (559) 431-5600. </a:t>
            </a:r>
          </a:p>
          <a:p>
            <a:pPr eaLnBrk="1" hangingPunct="1">
              <a:spcAft>
                <a:spcPct val="0"/>
              </a:spcAft>
              <a:buClrTx/>
              <a:buFontTx/>
              <a:buNone/>
            </a:pPr>
            <a:endParaRPr lang="en-US" altLang="en-US" sz="1100" dirty="0">
              <a:latin typeface="+mn-lt"/>
              <a:cs typeface="Segoe UI Light" panose="020B0502040204020203" pitchFamily="34" charset="0"/>
            </a:endParaRPr>
          </a:p>
          <a:p>
            <a:pPr eaLnBrk="1" hangingPunct="1">
              <a:spcAft>
                <a:spcPct val="0"/>
              </a:spcAft>
              <a:buClrTx/>
              <a:buFontTx/>
              <a:buNone/>
            </a:pPr>
            <a:r>
              <a:rPr lang="en-US" altLang="en-US" sz="1100" b="1" dirty="0">
                <a:latin typeface="+mn-lt"/>
                <a:cs typeface="Segoe UI Light" panose="020B0502040204020203" pitchFamily="34" charset="0"/>
              </a:rPr>
              <a:t>Copyright © 2026 Lozano Smith </a:t>
            </a:r>
          </a:p>
          <a:p>
            <a:pPr eaLnBrk="1" hangingPunct="1">
              <a:spcAft>
                <a:spcPct val="0"/>
              </a:spcAft>
              <a:buClrTx/>
              <a:buFontTx/>
              <a:buNone/>
            </a:pPr>
            <a:r>
              <a:rPr lang="en-US" altLang="en-US" sz="1100" dirty="0">
                <a:latin typeface="+mn-lt"/>
                <a:cs typeface="Segoe UI Light" panose="020B0502040204020203" pitchFamily="34" charset="0"/>
              </a:rPr>
              <a:t>All rights reserved. No portion of this work may be copied, distributed, sold or used for any commercial advantage or private gain, nor any derivative work prepared therefrom, nor shall any sub-license be granted, without the express prior written permission of Lozano Smith through its Managing Partner. The Managing Partner of Lozano Smith hereby grants permission to any client of Lozano Smith to whom Lozano Smith provides a copy to use such copy intact and solely for the internal purposes of such client.  By accepting this product, recipient agrees it shall not use the work except consistent with the terms of this limited license.</a:t>
            </a:r>
          </a:p>
        </p:txBody>
      </p:sp>
      <p:sp>
        <p:nvSpPr>
          <p:cNvPr id="6" name="TextBox 5">
            <a:extLst>
              <a:ext uri="{FF2B5EF4-FFF2-40B4-BE49-F238E27FC236}">
                <a16:creationId xmlns:a16="http://schemas.microsoft.com/office/drawing/2014/main" id="{633A9CD3-CACF-2D3F-1E16-9EA3F443A2F6}"/>
              </a:ext>
            </a:extLst>
          </p:cNvPr>
          <p:cNvSpPr txBox="1">
            <a:spLocks noChangeArrowheads="1"/>
          </p:cNvSpPr>
          <p:nvPr/>
        </p:nvSpPr>
        <p:spPr bwMode="auto">
          <a:xfrm>
            <a:off x="577516" y="441257"/>
            <a:ext cx="755639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eaLnBrk="1" hangingPunct="1">
              <a:spcAft>
                <a:spcPct val="0"/>
              </a:spcAft>
              <a:buClrTx/>
              <a:buFontTx/>
              <a:buNone/>
            </a:pPr>
            <a:r>
              <a:rPr lang="en-US" altLang="en-US" sz="4000" dirty="0">
                <a:latin typeface="+mj-lt"/>
                <a:cs typeface="Segoe UI Light" panose="020B0502040204020203" pitchFamily="34" charset="0"/>
              </a:rPr>
              <a:t>Connect with us on social media for the latest updates.</a:t>
            </a:r>
          </a:p>
        </p:txBody>
      </p:sp>
      <p:grpSp>
        <p:nvGrpSpPr>
          <p:cNvPr id="8" name="Group 7">
            <a:extLst>
              <a:ext uri="{FF2B5EF4-FFF2-40B4-BE49-F238E27FC236}">
                <a16:creationId xmlns:a16="http://schemas.microsoft.com/office/drawing/2014/main" id="{55CA2340-A0DE-C655-1371-51517BB0FDB5}"/>
              </a:ext>
            </a:extLst>
          </p:cNvPr>
          <p:cNvGrpSpPr/>
          <p:nvPr/>
        </p:nvGrpSpPr>
        <p:grpSpPr>
          <a:xfrm>
            <a:off x="668823" y="2292745"/>
            <a:ext cx="4004271" cy="1767325"/>
            <a:chOff x="3698375" y="1606170"/>
            <a:chExt cx="4004271" cy="1767325"/>
          </a:xfrm>
        </p:grpSpPr>
        <p:sp>
          <p:nvSpPr>
            <p:cNvPr id="10" name="TextBox 9">
              <a:extLst>
                <a:ext uri="{FF2B5EF4-FFF2-40B4-BE49-F238E27FC236}">
                  <a16:creationId xmlns:a16="http://schemas.microsoft.com/office/drawing/2014/main" id="{0912B47E-DEAF-88F2-4817-B13979BABFA5}"/>
                </a:ext>
              </a:extLst>
            </p:cNvPr>
            <p:cNvSpPr txBox="1">
              <a:spLocks noChangeArrowheads="1"/>
            </p:cNvSpPr>
            <p:nvPr/>
          </p:nvSpPr>
          <p:spPr bwMode="auto">
            <a:xfrm>
              <a:off x="5749910" y="2589213"/>
              <a:ext cx="1952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algn="r" eaLnBrk="1" hangingPunct="1">
                <a:spcAft>
                  <a:spcPct val="0"/>
                </a:spcAft>
                <a:buClrTx/>
                <a:buFontTx/>
                <a:buNone/>
              </a:pPr>
              <a:r>
                <a:rPr lang="en-US" altLang="en-US" sz="2000" dirty="0">
                  <a:latin typeface="+mn-lt"/>
                </a:rPr>
                <a:t>@LozanoSmith</a:t>
              </a:r>
              <a:endParaRPr lang="en-US" altLang="en-US" sz="2000" dirty="0">
                <a:latin typeface="+mn-lt"/>
                <a:cs typeface="Segoe UI Light" panose="020B0502040204020203" pitchFamily="34" charset="0"/>
              </a:endParaRPr>
            </a:p>
          </p:txBody>
        </p:sp>
        <p:pic>
          <p:nvPicPr>
            <p:cNvPr id="11" name="Picture 10" descr="A blue and white logo&#10;&#10;Description automatically generated">
              <a:extLst>
                <a:ext uri="{FF2B5EF4-FFF2-40B4-BE49-F238E27FC236}">
                  <a16:creationId xmlns:a16="http://schemas.microsoft.com/office/drawing/2014/main" id="{27608CA5-86DA-49CE-2020-B965B757E6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98375" y="1606170"/>
              <a:ext cx="1677885" cy="1767325"/>
            </a:xfrm>
            <a:prstGeom prst="rect">
              <a:avLst/>
            </a:prstGeom>
          </p:spPr>
        </p:pic>
        <p:pic>
          <p:nvPicPr>
            <p:cNvPr id="12" name="Picture 11">
              <a:extLst>
                <a:ext uri="{FF2B5EF4-FFF2-40B4-BE49-F238E27FC236}">
                  <a16:creationId xmlns:a16="http://schemas.microsoft.com/office/drawing/2014/main" id="{8106248A-8A62-3E6E-108C-DC872861DE4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260"/>
            <a:stretch/>
          </p:blipFill>
          <p:spPr>
            <a:xfrm>
              <a:off x="6171338" y="2007706"/>
              <a:ext cx="1076238" cy="581507"/>
            </a:xfrm>
            <a:prstGeom prst="rect">
              <a:avLst/>
            </a:prstGeom>
          </p:spPr>
        </p:pic>
      </p:grpSp>
      <p:sp>
        <p:nvSpPr>
          <p:cNvPr id="5" name="Text Placeholder 4">
            <a:extLst>
              <a:ext uri="{FF2B5EF4-FFF2-40B4-BE49-F238E27FC236}">
                <a16:creationId xmlns:a16="http://schemas.microsoft.com/office/drawing/2014/main" id="{63A8A0DD-F8B9-70CD-4419-46201C7F96F8}"/>
              </a:ext>
            </a:extLst>
          </p:cNvPr>
          <p:cNvSpPr>
            <a:spLocks noGrp="1"/>
          </p:cNvSpPr>
          <p:nvPr>
            <p:ph type="body" sz="quarter" idx="10" hasCustomPrompt="1"/>
          </p:nvPr>
        </p:nvSpPr>
        <p:spPr>
          <a:xfrm>
            <a:off x="5079442" y="6450054"/>
            <a:ext cx="2687784" cy="174482"/>
          </a:xfrm>
        </p:spPr>
        <p:txBody>
          <a:bodyPr>
            <a:noAutofit/>
          </a:bodyPr>
          <a:lstStyle>
            <a:lvl1pPr marL="0" indent="0" algn="l">
              <a:buNone/>
              <a:defRPr sz="110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US" dirty="0"/>
              <a:t>Optional - Insert Net Doc Number Here</a:t>
            </a:r>
          </a:p>
        </p:txBody>
      </p:sp>
    </p:spTree>
    <p:extLst>
      <p:ext uri="{BB962C8B-B14F-4D97-AF65-F5344CB8AC3E}">
        <p14:creationId xmlns:p14="http://schemas.microsoft.com/office/powerpoint/2010/main" val="1736906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2668A3-B855-0456-C974-1AC301A252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F1FA6D-E076-09F3-3C55-3400F02AFC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C427E6-D2C4-2050-CA14-AD2045C7B8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8AD87E34-E775-3FDD-9C35-69A68E26EF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40884A0-F9A5-D224-6889-C26F418DBC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90A3912-F936-4A2B-8006-611BCCAFD293}" type="slidenum">
              <a:rPr lang="en-US" smtClean="0"/>
              <a:t>‹#›</a:t>
            </a:fld>
            <a:endParaRPr lang="en-US"/>
          </a:p>
        </p:txBody>
      </p:sp>
    </p:spTree>
    <p:extLst>
      <p:ext uri="{BB962C8B-B14F-4D97-AF65-F5344CB8AC3E}">
        <p14:creationId xmlns:p14="http://schemas.microsoft.com/office/powerpoint/2010/main" val="141654880"/>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 id="2147483844" r:id="rId19"/>
    <p:sldLayoutId id="2147483845" r:id="rId20"/>
    <p:sldLayoutId id="2147483846" r:id="rId21"/>
    <p:sldLayoutId id="2147483847" r:id="rId22"/>
    <p:sldLayoutId id="2147483848" r:id="rId23"/>
    <p:sldLayoutId id="2147483849" r:id="rId24"/>
    <p:sldLayoutId id="2147483850" r:id="rId25"/>
    <p:sldLayoutId id="2147483851" r:id="rId26"/>
    <p:sldLayoutId id="2147483852" r:id="rId27"/>
    <p:sldLayoutId id="2147483853" r:id="rId28"/>
    <p:sldLayoutId id="2147483854" r:id="rId29"/>
    <p:sldLayoutId id="2147483858" r:id="rId30"/>
    <p:sldLayoutId id="2147483855" r:id="rId31"/>
    <p:sldLayoutId id="2147483856" r:id="rId32"/>
    <p:sldLayoutId id="2147483857" r:id="rId3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7.jpg"/><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microsoft.com/office/2018/10/relationships/comments" Target="../comments/modernComment_179_3A5938DA.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C0CDB-02DA-A38D-67ED-60941FD32225}"/>
              </a:ext>
            </a:extLst>
          </p:cNvPr>
          <p:cNvSpPr>
            <a:spLocks noGrp="1"/>
          </p:cNvSpPr>
          <p:nvPr>
            <p:ph type="ctrTitle"/>
          </p:nvPr>
        </p:nvSpPr>
        <p:spPr/>
        <p:txBody>
          <a:bodyPr/>
          <a:lstStyle/>
          <a:p>
            <a:r>
              <a:rPr lang="en-US" dirty="0"/>
              <a:t>Conducting Effective Interviews with Well –Trained Hiring Committees</a:t>
            </a:r>
          </a:p>
        </p:txBody>
      </p:sp>
      <p:sp>
        <p:nvSpPr>
          <p:cNvPr id="3" name="Subtitle 2">
            <a:extLst>
              <a:ext uri="{FF2B5EF4-FFF2-40B4-BE49-F238E27FC236}">
                <a16:creationId xmlns:a16="http://schemas.microsoft.com/office/drawing/2014/main" id="{836097A8-F114-5C82-8AF7-266CC17BC29E}"/>
              </a:ext>
            </a:extLst>
          </p:cNvPr>
          <p:cNvSpPr>
            <a:spLocks noGrp="1"/>
          </p:cNvSpPr>
          <p:nvPr>
            <p:ph type="subTitle" idx="1"/>
          </p:nvPr>
        </p:nvSpPr>
        <p:spPr>
          <a:xfrm>
            <a:off x="1732434" y="4397252"/>
            <a:ext cx="7892570" cy="1067157"/>
          </a:xfrm>
        </p:spPr>
        <p:txBody>
          <a:bodyPr>
            <a:normAutofit fontScale="77500" lnSpcReduction="20000"/>
          </a:bodyPr>
          <a:lstStyle/>
          <a:p>
            <a:r>
              <a:rPr lang="en-US" dirty="0"/>
              <a:t>Presented by: Kara R. Walton, Partner at Lozano Smith </a:t>
            </a:r>
          </a:p>
          <a:p>
            <a:r>
              <a:rPr lang="en-US" dirty="0"/>
              <a:t>Terri Wilson, VP of Human Resources, College of the Desert	</a:t>
            </a:r>
          </a:p>
          <a:p>
            <a:r>
              <a:rPr lang="en-US" dirty="0"/>
              <a:t>Felicia Frausto, Director of Human Resources, College of the Desert</a:t>
            </a:r>
          </a:p>
          <a:p>
            <a:endParaRPr lang="en-US" dirty="0"/>
          </a:p>
        </p:txBody>
      </p:sp>
      <p:sp>
        <p:nvSpPr>
          <p:cNvPr id="4" name="Text Placeholder 3">
            <a:extLst>
              <a:ext uri="{FF2B5EF4-FFF2-40B4-BE49-F238E27FC236}">
                <a16:creationId xmlns:a16="http://schemas.microsoft.com/office/drawing/2014/main" id="{77407CCD-B07A-1CE1-0E65-81A97B60AF24}"/>
              </a:ext>
            </a:extLst>
          </p:cNvPr>
          <p:cNvSpPr>
            <a:spLocks noGrp="1"/>
          </p:cNvSpPr>
          <p:nvPr>
            <p:ph type="body" sz="quarter" idx="10"/>
          </p:nvPr>
        </p:nvSpPr>
        <p:spPr/>
        <p:txBody>
          <a:bodyPr>
            <a:normAutofit/>
          </a:bodyPr>
          <a:lstStyle/>
          <a:p>
            <a:r>
              <a:rPr lang="en-US" dirty="0"/>
              <a:t>ACHRO Fall Institute | September 30, 2026</a:t>
            </a:r>
          </a:p>
        </p:txBody>
      </p:sp>
    </p:spTree>
    <p:extLst>
      <p:ext uri="{BB962C8B-B14F-4D97-AF65-F5344CB8AC3E}">
        <p14:creationId xmlns:p14="http://schemas.microsoft.com/office/powerpoint/2010/main" val="866898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light bulb from a ceiling&#10;&#10;Description automatically generated">
            <a:extLst>
              <a:ext uri="{FF2B5EF4-FFF2-40B4-BE49-F238E27FC236}">
                <a16:creationId xmlns:a16="http://schemas.microsoft.com/office/drawing/2014/main" id="{C0C52BFE-2F07-2E6C-EC7D-AF6015570D9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6007" r="26007"/>
          <a:stretch/>
        </p:blipFill>
        <p:spPr/>
      </p:pic>
      <p:sp>
        <p:nvSpPr>
          <p:cNvPr id="3" name="Title 2">
            <a:extLst>
              <a:ext uri="{FF2B5EF4-FFF2-40B4-BE49-F238E27FC236}">
                <a16:creationId xmlns:a16="http://schemas.microsoft.com/office/drawing/2014/main" id="{F56424E7-3A4C-A871-82E3-0B163D941C93}"/>
              </a:ext>
            </a:extLst>
          </p:cNvPr>
          <p:cNvSpPr>
            <a:spLocks noGrp="1"/>
          </p:cNvSpPr>
          <p:nvPr>
            <p:ph type="title"/>
          </p:nvPr>
        </p:nvSpPr>
        <p:spPr/>
        <p:txBody>
          <a:bodyPr/>
          <a:lstStyle/>
          <a:p>
            <a:r>
              <a:rPr lang="en-US" dirty="0"/>
              <a:t>Topics</a:t>
            </a:r>
          </a:p>
        </p:txBody>
      </p:sp>
      <p:sp>
        <p:nvSpPr>
          <p:cNvPr id="4" name="Content Placeholder 3">
            <a:extLst>
              <a:ext uri="{FF2B5EF4-FFF2-40B4-BE49-F238E27FC236}">
                <a16:creationId xmlns:a16="http://schemas.microsoft.com/office/drawing/2014/main" id="{C744AF3D-019A-B2E3-184D-0EA5D2D6E2E9}"/>
              </a:ext>
            </a:extLst>
          </p:cNvPr>
          <p:cNvSpPr>
            <a:spLocks noGrp="1"/>
          </p:cNvSpPr>
          <p:nvPr>
            <p:ph idx="1"/>
          </p:nvPr>
        </p:nvSpPr>
        <p:spPr/>
        <p:txBody>
          <a:bodyPr>
            <a:normAutofit/>
          </a:bodyPr>
          <a:lstStyle/>
          <a:p>
            <a:pPr marL="514350" lvl="0" indent="-514350">
              <a:buFont typeface="+mj-lt"/>
              <a:buAutoNum type="arabicPeriod"/>
            </a:pPr>
            <a:r>
              <a:rPr lang="en-US" noProof="0" dirty="0"/>
              <a:t>Brief EEO Overview</a:t>
            </a:r>
          </a:p>
          <a:p>
            <a:pPr marL="514350" lvl="0" indent="-514350">
              <a:buFont typeface="+mj-lt"/>
              <a:buAutoNum type="arabicPeriod"/>
            </a:pPr>
            <a:r>
              <a:rPr lang="en-US" dirty="0"/>
              <a:t>Roles within the EEO Plan</a:t>
            </a:r>
          </a:p>
          <a:p>
            <a:pPr marL="514350" lvl="0" indent="-514350">
              <a:buFont typeface="+mj-lt"/>
              <a:buAutoNum type="arabicPeriod"/>
            </a:pPr>
            <a:r>
              <a:rPr lang="en-US" dirty="0"/>
              <a:t>Selection Committees</a:t>
            </a:r>
          </a:p>
          <a:p>
            <a:pPr marL="514350" lvl="0" indent="-514350">
              <a:buFont typeface="+mj-lt"/>
              <a:buAutoNum type="arabicPeriod"/>
            </a:pPr>
            <a:r>
              <a:rPr lang="en-US" dirty="0"/>
              <a:t>Roles Within the Selection Committee</a:t>
            </a:r>
          </a:p>
          <a:p>
            <a:pPr marL="514350" lvl="0" indent="-514350">
              <a:buFont typeface="+mj-lt"/>
              <a:buAutoNum type="arabicPeriod"/>
            </a:pPr>
            <a:r>
              <a:rPr lang="en-US" dirty="0"/>
              <a:t>Avoiding Violations</a:t>
            </a:r>
          </a:p>
          <a:p>
            <a:pPr marL="514350" lvl="0" indent="-514350">
              <a:buFont typeface="+mj-lt"/>
              <a:buAutoNum type="arabicPeriod"/>
            </a:pPr>
            <a:r>
              <a:rPr lang="en-US" dirty="0"/>
              <a:t>Complaints</a:t>
            </a:r>
            <a:endParaRPr lang="en-US" noProof="0" dirty="0"/>
          </a:p>
        </p:txBody>
      </p:sp>
      <p:sp>
        <p:nvSpPr>
          <p:cNvPr id="5" name="Slide Number Placeholder 4">
            <a:extLst>
              <a:ext uri="{FF2B5EF4-FFF2-40B4-BE49-F238E27FC236}">
                <a16:creationId xmlns:a16="http://schemas.microsoft.com/office/drawing/2014/main" id="{04C2620D-C4B2-D783-6619-998B3CAD714C}"/>
              </a:ext>
            </a:extLst>
          </p:cNvPr>
          <p:cNvSpPr>
            <a:spLocks noGrp="1"/>
          </p:cNvSpPr>
          <p:nvPr>
            <p:ph type="sldNum" sz="quarter" idx="4"/>
          </p:nvPr>
        </p:nvSpPr>
        <p:spPr/>
        <p:txBody>
          <a:bodyPr/>
          <a:lstStyle/>
          <a:p>
            <a:fld id="{4500CA50-DFF2-4B51-82DD-96628A93A367}" type="slidenum">
              <a:rPr lang="en-US" smtClean="0"/>
              <a:pPr/>
              <a:t>2</a:t>
            </a:fld>
            <a:endParaRPr lang="en-US" dirty="0"/>
          </a:p>
        </p:txBody>
      </p:sp>
    </p:spTree>
    <p:extLst>
      <p:ext uri="{BB962C8B-B14F-4D97-AF65-F5344CB8AC3E}">
        <p14:creationId xmlns:p14="http://schemas.microsoft.com/office/powerpoint/2010/main" val="674790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09AFCFA-12EB-8B28-4C12-7A505301F3A7}"/>
              </a:ext>
            </a:extLst>
          </p:cNvPr>
          <p:cNvSpPr>
            <a:spLocks noGrp="1"/>
          </p:cNvSpPr>
          <p:nvPr>
            <p:ph type="title"/>
          </p:nvPr>
        </p:nvSpPr>
        <p:spPr/>
        <p:txBody>
          <a:bodyPr/>
          <a:lstStyle/>
          <a:p>
            <a:r>
              <a:rPr lang="en-US" dirty="0"/>
              <a:t>EEO Overview</a:t>
            </a:r>
          </a:p>
        </p:txBody>
      </p:sp>
    </p:spTree>
    <p:extLst>
      <p:ext uri="{BB962C8B-B14F-4D97-AF65-F5344CB8AC3E}">
        <p14:creationId xmlns:p14="http://schemas.microsoft.com/office/powerpoint/2010/main" val="728108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F43D06-2318-119C-C899-178C4F4B0946}"/>
              </a:ext>
            </a:extLst>
          </p:cNvPr>
          <p:cNvSpPr>
            <a:spLocks noGrp="1"/>
          </p:cNvSpPr>
          <p:nvPr>
            <p:ph type="title"/>
          </p:nvPr>
        </p:nvSpPr>
        <p:spPr/>
        <p:txBody>
          <a:bodyPr/>
          <a:lstStyle/>
          <a:p>
            <a:r>
              <a:rPr lang="en-US" b="1" dirty="0"/>
              <a:t>Equal Employment Opportunity</a:t>
            </a:r>
            <a:endParaRPr lang="en-US" dirty="0"/>
          </a:p>
        </p:txBody>
      </p:sp>
      <p:graphicFrame>
        <p:nvGraphicFramePr>
          <p:cNvPr id="6" name="Content Placeholder 5">
            <a:extLst>
              <a:ext uri="{FF2B5EF4-FFF2-40B4-BE49-F238E27FC236}">
                <a16:creationId xmlns:a16="http://schemas.microsoft.com/office/drawing/2014/main" id="{11A761C1-A0A3-C958-5C64-F9152089D1C8}"/>
              </a:ext>
            </a:extLst>
          </p:cNvPr>
          <p:cNvGraphicFramePr>
            <a:graphicFrameLocks noGrp="1"/>
          </p:cNvGraphicFramePr>
          <p:nvPr>
            <p:ph idx="12"/>
            <p:extLst>
              <p:ext uri="{D42A27DB-BD31-4B8C-83A1-F6EECF244321}">
                <p14:modId xmlns:p14="http://schemas.microsoft.com/office/powerpoint/2010/main" val="2660616964"/>
              </p:ext>
            </p:extLst>
          </p:nvPr>
        </p:nvGraphicFramePr>
        <p:xfrm>
          <a:off x="5137150" y="1589088"/>
          <a:ext cx="6330950" cy="4298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Picture Placeholder 11">
            <a:extLst>
              <a:ext uri="{FF2B5EF4-FFF2-40B4-BE49-F238E27FC236}">
                <a16:creationId xmlns:a16="http://schemas.microsoft.com/office/drawing/2014/main" id="{572C934B-60FE-C6EF-42C6-236F9ABD0E4C}"/>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l="13966" r="13966"/>
          <a:stretch/>
        </p:blipFill>
        <p:spPr>
          <a:prstGeom prst="rect">
            <a:avLst/>
          </a:prstGeom>
          <a:ln>
            <a:noFill/>
          </a:ln>
        </p:spPr>
      </p:pic>
      <p:sp>
        <p:nvSpPr>
          <p:cNvPr id="2" name="Slide Number Placeholder 1">
            <a:extLst>
              <a:ext uri="{FF2B5EF4-FFF2-40B4-BE49-F238E27FC236}">
                <a16:creationId xmlns:a16="http://schemas.microsoft.com/office/drawing/2014/main" id="{054B58C0-4B26-5C57-287B-59BE94A6D968}"/>
              </a:ext>
            </a:extLst>
          </p:cNvPr>
          <p:cNvSpPr>
            <a:spLocks noGrp="1"/>
          </p:cNvSpPr>
          <p:nvPr>
            <p:ph type="sldNum" sz="quarter" idx="4"/>
          </p:nvPr>
        </p:nvSpPr>
        <p:spPr/>
        <p:txBody>
          <a:bodyPr/>
          <a:lstStyle/>
          <a:p>
            <a:fld id="{D90A3912-F936-4A2B-8006-611BCCAFD293}" type="slidenum">
              <a:rPr lang="en-US" smtClean="0"/>
              <a:t>4</a:t>
            </a:fld>
            <a:endParaRPr lang="en-US"/>
          </a:p>
        </p:txBody>
      </p:sp>
    </p:spTree>
    <p:extLst>
      <p:ext uri="{BB962C8B-B14F-4D97-AF65-F5344CB8AC3E}">
        <p14:creationId xmlns:p14="http://schemas.microsoft.com/office/powerpoint/2010/main" val="2552156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6" descr="A person sitting at a desk working on a computer&#10;&#10;Description automatically generated">
            <a:extLst>
              <a:ext uri="{FF2B5EF4-FFF2-40B4-BE49-F238E27FC236}">
                <a16:creationId xmlns:a16="http://schemas.microsoft.com/office/drawing/2014/main" id="{1BDB0189-E431-411C-2AF8-C7E928A9754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8692" r="28692"/>
          <a:stretch/>
        </p:blipFill>
        <p:spPr/>
      </p:pic>
      <p:sp>
        <p:nvSpPr>
          <p:cNvPr id="3" name="Title 2">
            <a:extLst>
              <a:ext uri="{FF2B5EF4-FFF2-40B4-BE49-F238E27FC236}">
                <a16:creationId xmlns:a16="http://schemas.microsoft.com/office/drawing/2014/main" id="{FEB13EDD-6FA1-39B6-6455-C2F020587874}"/>
              </a:ext>
            </a:extLst>
          </p:cNvPr>
          <p:cNvSpPr>
            <a:spLocks noGrp="1"/>
          </p:cNvSpPr>
          <p:nvPr>
            <p:ph type="title"/>
          </p:nvPr>
        </p:nvSpPr>
        <p:spPr/>
        <p:txBody>
          <a:bodyPr/>
          <a:lstStyle/>
          <a:p>
            <a:r>
              <a:rPr lang="en-US" b="1" dirty="0"/>
              <a:t>What is Equal Employment Opportunity (EEO)?</a:t>
            </a:r>
            <a:endParaRPr lang="en-US" dirty="0"/>
          </a:p>
        </p:txBody>
      </p:sp>
      <p:sp>
        <p:nvSpPr>
          <p:cNvPr id="4" name="Slide Number Placeholder 3">
            <a:extLst>
              <a:ext uri="{FF2B5EF4-FFF2-40B4-BE49-F238E27FC236}">
                <a16:creationId xmlns:a16="http://schemas.microsoft.com/office/drawing/2014/main" id="{1670A537-BF26-2ACD-B630-9E9941B4AC70}"/>
              </a:ext>
            </a:extLst>
          </p:cNvPr>
          <p:cNvSpPr>
            <a:spLocks noGrp="1"/>
          </p:cNvSpPr>
          <p:nvPr>
            <p:ph type="sldNum" sz="quarter" idx="4"/>
          </p:nvPr>
        </p:nvSpPr>
        <p:spPr/>
        <p:txBody>
          <a:bodyPr/>
          <a:lstStyle/>
          <a:p>
            <a:fld id="{4500CA50-DFF2-4B51-82DD-96628A93A367}" type="slidenum">
              <a:rPr lang="en-US" smtClean="0"/>
              <a:pPr/>
              <a:t>5</a:t>
            </a:fld>
            <a:endParaRPr lang="en-US" dirty="0"/>
          </a:p>
        </p:txBody>
      </p:sp>
      <p:sp>
        <p:nvSpPr>
          <p:cNvPr id="11" name="Content Placeholder 3">
            <a:extLst>
              <a:ext uri="{FF2B5EF4-FFF2-40B4-BE49-F238E27FC236}">
                <a16:creationId xmlns:a16="http://schemas.microsoft.com/office/drawing/2014/main" id="{3A6ED1F1-4582-E065-2279-5C8EE4BE427D}"/>
              </a:ext>
            </a:extLst>
          </p:cNvPr>
          <p:cNvSpPr>
            <a:spLocks noGrp="1"/>
          </p:cNvSpPr>
          <p:nvPr>
            <p:ph idx="1"/>
          </p:nvPr>
        </p:nvSpPr>
        <p:spPr/>
        <p:txBody>
          <a:bodyPr>
            <a:normAutofit/>
          </a:bodyPr>
          <a:lstStyle/>
          <a:p>
            <a:pPr marL="0" lvl="0" indent="0">
              <a:buNone/>
            </a:pPr>
            <a:r>
              <a:rPr lang="en-US" sz="3200" dirty="0"/>
              <a:t>Equal Employment Opportunity </a:t>
            </a:r>
            <a:r>
              <a:rPr lang="en-US" sz="3200" b="1" dirty="0"/>
              <a:t>laws and regulations</a:t>
            </a:r>
            <a:r>
              <a:rPr lang="en-US" sz="3200" dirty="0"/>
              <a:t> assist community college districts in providing </a:t>
            </a:r>
            <a:r>
              <a:rPr lang="en-US" sz="3200" b="1" dirty="0"/>
              <a:t>equal employment opportunities </a:t>
            </a:r>
            <a:r>
              <a:rPr lang="en-US" sz="3200" dirty="0"/>
              <a:t>to all applicants and employees regardless of race, ethnicity, national origin, religion, sex, disability, sexual orientation, or age.</a:t>
            </a:r>
          </a:p>
        </p:txBody>
      </p:sp>
      <p:sp>
        <p:nvSpPr>
          <p:cNvPr id="5" name="TextBox 4">
            <a:extLst>
              <a:ext uri="{FF2B5EF4-FFF2-40B4-BE49-F238E27FC236}">
                <a16:creationId xmlns:a16="http://schemas.microsoft.com/office/drawing/2014/main" id="{8BCBC3C0-DF90-2CB7-D126-36FCD6226237}"/>
              </a:ext>
            </a:extLst>
          </p:cNvPr>
          <p:cNvSpPr txBox="1"/>
          <p:nvPr/>
        </p:nvSpPr>
        <p:spPr>
          <a:xfrm>
            <a:off x="2448040" y="6092023"/>
            <a:ext cx="7295921" cy="584775"/>
          </a:xfrm>
          <a:prstGeom prst="rect">
            <a:avLst/>
          </a:prstGeom>
          <a:noFill/>
        </p:spPr>
        <p:txBody>
          <a:bodyPr wrap="square">
            <a:spAutoFit/>
          </a:bodyPr>
          <a:lstStyle/>
          <a:p>
            <a:pPr marL="0" indent="0" algn="ctr">
              <a:buNone/>
            </a:pPr>
            <a:r>
              <a:rPr lang="en-US" sz="1600" dirty="0"/>
              <a:t>(</a:t>
            </a:r>
            <a:r>
              <a:rPr lang="en-US" sz="1600" i="1" dirty="0"/>
              <a:t>Title VII of the Civil Rights Act, the ADA, the Age Discrimination in Employment Act; California Education Code §87100 et seq.; Title 5 regulations</a:t>
            </a:r>
            <a:r>
              <a:rPr lang="en-US" sz="1600" dirty="0"/>
              <a:t>)</a:t>
            </a:r>
          </a:p>
        </p:txBody>
      </p:sp>
    </p:spTree>
    <p:extLst>
      <p:ext uri="{BB962C8B-B14F-4D97-AF65-F5344CB8AC3E}">
        <p14:creationId xmlns:p14="http://schemas.microsoft.com/office/powerpoint/2010/main" val="3594951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9D228-45AB-E62E-F88B-7F8B4469AF5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3880EBB-440A-25DB-F3E2-0C69521C3E8D}"/>
              </a:ext>
            </a:extLst>
          </p:cNvPr>
          <p:cNvSpPr>
            <a:spLocks noGrp="1"/>
          </p:cNvSpPr>
          <p:nvPr>
            <p:ph type="title"/>
          </p:nvPr>
        </p:nvSpPr>
        <p:spPr/>
        <p:txBody>
          <a:bodyPr/>
          <a:lstStyle/>
          <a:p>
            <a:r>
              <a:rPr lang="en-US" dirty="0"/>
              <a:t>Required EEO Plan – 13 Components</a:t>
            </a:r>
          </a:p>
        </p:txBody>
      </p:sp>
      <p:sp>
        <p:nvSpPr>
          <p:cNvPr id="11" name="Content Placeholder 3">
            <a:extLst>
              <a:ext uri="{FF2B5EF4-FFF2-40B4-BE49-F238E27FC236}">
                <a16:creationId xmlns:a16="http://schemas.microsoft.com/office/drawing/2014/main" id="{D3D83D5C-453D-39F1-02B5-DAED1179D392}"/>
              </a:ext>
            </a:extLst>
          </p:cNvPr>
          <p:cNvSpPr>
            <a:spLocks noGrp="1"/>
          </p:cNvSpPr>
          <p:nvPr>
            <p:ph idx="1"/>
          </p:nvPr>
        </p:nvSpPr>
        <p:spPr>
          <a:xfrm>
            <a:off x="391885" y="1564435"/>
            <a:ext cx="9038553" cy="4323899"/>
          </a:xfrm>
        </p:spPr>
        <p:txBody>
          <a:bodyPr>
            <a:normAutofit fontScale="85000" lnSpcReduction="20000"/>
          </a:bodyPr>
          <a:lstStyle/>
          <a:p>
            <a:pPr>
              <a:lnSpc>
                <a:spcPct val="120000"/>
              </a:lnSpc>
              <a:spcAft>
                <a:spcPts val="1200"/>
              </a:spcAft>
            </a:pPr>
            <a:r>
              <a:rPr lang="en-US" b="1" dirty="0"/>
              <a:t>Component 1</a:t>
            </a:r>
            <a:r>
              <a:rPr lang="en-US" dirty="0"/>
              <a:t>: Introduction (sets tone; describes </a:t>
            </a:r>
            <a:br>
              <a:rPr lang="en-US" dirty="0"/>
            </a:br>
            <a:r>
              <a:rPr lang="en-US" dirty="0"/>
              <a:t>student population).</a:t>
            </a:r>
          </a:p>
          <a:p>
            <a:pPr>
              <a:lnSpc>
                <a:spcPct val="120000"/>
              </a:lnSpc>
              <a:spcAft>
                <a:spcPts val="1200"/>
              </a:spcAft>
            </a:pPr>
            <a:r>
              <a:rPr lang="en-US" b="1" dirty="0"/>
              <a:t>Component 2</a:t>
            </a:r>
            <a:r>
              <a:rPr lang="en-US" dirty="0"/>
              <a:t>: Definitions (shared understanding of key terms).</a:t>
            </a:r>
          </a:p>
          <a:p>
            <a:pPr>
              <a:lnSpc>
                <a:spcPct val="120000"/>
              </a:lnSpc>
              <a:spcAft>
                <a:spcPts val="1200"/>
              </a:spcAft>
            </a:pPr>
            <a:r>
              <a:rPr lang="en-US" b="1" dirty="0"/>
              <a:t>Component 3</a:t>
            </a:r>
            <a:r>
              <a:rPr lang="en-US" dirty="0"/>
              <a:t>: Policy statement from the governing board.</a:t>
            </a:r>
          </a:p>
          <a:p>
            <a:pPr>
              <a:lnSpc>
                <a:spcPct val="120000"/>
              </a:lnSpc>
              <a:spcAft>
                <a:spcPts val="1200"/>
              </a:spcAft>
            </a:pPr>
            <a:r>
              <a:rPr lang="en-US" b="1" dirty="0"/>
              <a:t>Component 4: </a:t>
            </a:r>
            <a:r>
              <a:rPr lang="en-US" b="1" u="sng" dirty="0"/>
              <a:t>Designated EEO Officer with authority to implement and enforce.</a:t>
            </a:r>
          </a:p>
          <a:p>
            <a:pPr>
              <a:lnSpc>
                <a:spcPct val="120000"/>
              </a:lnSpc>
              <a:spcAft>
                <a:spcPts val="1200"/>
              </a:spcAft>
            </a:pPr>
            <a:r>
              <a:rPr lang="en-US" b="1" dirty="0"/>
              <a:t>Component 5: </a:t>
            </a:r>
            <a:r>
              <a:rPr lang="en-US" b="1" u="sng" dirty="0"/>
              <a:t>EEO Advisory Committee structure.</a:t>
            </a:r>
          </a:p>
          <a:p>
            <a:pPr>
              <a:lnSpc>
                <a:spcPct val="120000"/>
              </a:lnSpc>
              <a:spcAft>
                <a:spcPts val="1200"/>
              </a:spcAft>
            </a:pPr>
            <a:r>
              <a:rPr lang="en-US" b="1" dirty="0"/>
              <a:t>Component 6: </a:t>
            </a:r>
            <a:r>
              <a:rPr lang="en-US" b="1" u="sng" dirty="0"/>
              <a:t>Procedure for filing EEO complaints.</a:t>
            </a:r>
          </a:p>
          <a:p>
            <a:pPr>
              <a:lnSpc>
                <a:spcPct val="120000"/>
              </a:lnSpc>
              <a:spcAft>
                <a:spcPts val="1200"/>
              </a:spcAft>
            </a:pPr>
            <a:r>
              <a:rPr lang="en-US" b="1" dirty="0"/>
              <a:t>Component 7</a:t>
            </a:r>
            <a:r>
              <a:rPr lang="en-US" dirty="0"/>
              <a:t>: Process for notifying all employees of the plan.</a:t>
            </a:r>
          </a:p>
        </p:txBody>
      </p:sp>
      <p:sp>
        <p:nvSpPr>
          <p:cNvPr id="4" name="Slide Number Placeholder 3">
            <a:extLst>
              <a:ext uri="{FF2B5EF4-FFF2-40B4-BE49-F238E27FC236}">
                <a16:creationId xmlns:a16="http://schemas.microsoft.com/office/drawing/2014/main" id="{513E896A-532E-116C-7FC1-D494EE2B1A1D}"/>
              </a:ext>
            </a:extLst>
          </p:cNvPr>
          <p:cNvSpPr>
            <a:spLocks noGrp="1"/>
          </p:cNvSpPr>
          <p:nvPr>
            <p:ph type="sldNum" sz="quarter" idx="4"/>
          </p:nvPr>
        </p:nvSpPr>
        <p:spPr/>
        <p:txBody>
          <a:bodyPr/>
          <a:lstStyle/>
          <a:p>
            <a:fld id="{4500CA50-DFF2-4B51-82DD-96628A93A367}" type="slidenum">
              <a:rPr lang="en-US" smtClean="0"/>
              <a:pPr/>
              <a:t>6</a:t>
            </a:fld>
            <a:endParaRPr lang="en-US" dirty="0"/>
          </a:p>
        </p:txBody>
      </p:sp>
      <p:pic>
        <p:nvPicPr>
          <p:cNvPr id="8" name="Picture Placeholder 7">
            <a:extLst>
              <a:ext uri="{FF2B5EF4-FFF2-40B4-BE49-F238E27FC236}">
                <a16:creationId xmlns:a16="http://schemas.microsoft.com/office/drawing/2014/main" id="{5FC49B3D-86C3-5948-8164-D82CFAC0313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4131" r="12501"/>
          <a:stretch>
            <a:fillRect/>
          </a:stretch>
        </p:blipFill>
        <p:spPr>
          <a:xfrm>
            <a:off x="8229600" y="0"/>
            <a:ext cx="3962400" cy="6092024"/>
          </a:xfrm>
          <a:custGeom>
            <a:avLst/>
            <a:gdLst>
              <a:gd name="connsiteX0" fmla="*/ 0 w 3952349"/>
              <a:gd name="connsiteY0" fmla="*/ 0 h 6762541"/>
              <a:gd name="connsiteX1" fmla="*/ 3952349 w 3952349"/>
              <a:gd name="connsiteY1" fmla="*/ 0 h 6762541"/>
              <a:gd name="connsiteX2" fmla="*/ 3952349 w 3952349"/>
              <a:gd name="connsiteY2" fmla="*/ 6762541 h 6762541"/>
            </a:gdLst>
            <a:ahLst/>
            <a:cxnLst>
              <a:cxn ang="0">
                <a:pos x="connsiteX0" y="connsiteY0"/>
              </a:cxn>
              <a:cxn ang="0">
                <a:pos x="connsiteX1" y="connsiteY1"/>
              </a:cxn>
              <a:cxn ang="0">
                <a:pos x="connsiteX2" y="connsiteY2"/>
              </a:cxn>
            </a:cxnLst>
            <a:rect l="l" t="t" r="r" b="b"/>
            <a:pathLst>
              <a:path w="3952349" h="6762541">
                <a:moveTo>
                  <a:pt x="0" y="0"/>
                </a:moveTo>
                <a:lnTo>
                  <a:pt x="3952349" y="0"/>
                </a:lnTo>
                <a:lnTo>
                  <a:pt x="3952349" y="6762541"/>
                </a:lnTo>
                <a:close/>
              </a:path>
            </a:pathLst>
          </a:custGeom>
        </p:spPr>
      </p:pic>
    </p:spTree>
    <p:extLst>
      <p:ext uri="{BB962C8B-B14F-4D97-AF65-F5344CB8AC3E}">
        <p14:creationId xmlns:p14="http://schemas.microsoft.com/office/powerpoint/2010/main" val="1685141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9EBF47-5663-CF85-094D-05F72765B773}"/>
              </a:ext>
            </a:extLst>
          </p:cNvPr>
          <p:cNvSpPr>
            <a:spLocks noGrp="1"/>
          </p:cNvSpPr>
          <p:nvPr>
            <p:ph type="title"/>
          </p:nvPr>
        </p:nvSpPr>
        <p:spPr/>
        <p:txBody>
          <a:bodyPr/>
          <a:lstStyle/>
          <a:p>
            <a:r>
              <a:rPr lang="en-US" dirty="0"/>
              <a:t>Components (Continued)</a:t>
            </a:r>
          </a:p>
        </p:txBody>
      </p:sp>
      <p:sp>
        <p:nvSpPr>
          <p:cNvPr id="4" name="Content Placeholder 3">
            <a:extLst>
              <a:ext uri="{FF2B5EF4-FFF2-40B4-BE49-F238E27FC236}">
                <a16:creationId xmlns:a16="http://schemas.microsoft.com/office/drawing/2014/main" id="{84BBED5F-6475-9F0F-A8F1-EE3F9A6E37C0}"/>
              </a:ext>
            </a:extLst>
          </p:cNvPr>
          <p:cNvSpPr>
            <a:spLocks noGrp="1"/>
          </p:cNvSpPr>
          <p:nvPr>
            <p:ph idx="1"/>
          </p:nvPr>
        </p:nvSpPr>
        <p:spPr/>
        <p:txBody>
          <a:bodyPr>
            <a:normAutofit/>
          </a:bodyPr>
          <a:lstStyle/>
          <a:p>
            <a:r>
              <a:rPr lang="en-US" sz="2600" b="1" dirty="0"/>
              <a:t>Component 8: </a:t>
            </a:r>
            <a:r>
              <a:rPr lang="en-US" sz="2600" b="1" u="sng" dirty="0"/>
              <a:t>Process for training screening/selection committee members.</a:t>
            </a:r>
          </a:p>
          <a:p>
            <a:r>
              <a:rPr lang="en-US" sz="2600" b="1" dirty="0"/>
              <a:t>Component 9</a:t>
            </a:r>
            <a:r>
              <a:rPr lang="en-US" sz="2600" dirty="0"/>
              <a:t>: Annual written notice to community-based organizations.</a:t>
            </a:r>
          </a:p>
          <a:p>
            <a:r>
              <a:rPr lang="en-US" sz="2600" b="1" dirty="0"/>
              <a:t>Component 10</a:t>
            </a:r>
            <a:r>
              <a:rPr lang="en-US" sz="2600" dirty="0"/>
              <a:t>: Process for longitudinal data gathering and analysis.</a:t>
            </a:r>
          </a:p>
          <a:p>
            <a:r>
              <a:rPr lang="en-US" sz="2600" b="1" dirty="0"/>
              <a:t>Component 11</a:t>
            </a:r>
            <a:r>
              <a:rPr lang="en-US" sz="2600" dirty="0"/>
              <a:t>: Process for using data to identify underrepresentation.</a:t>
            </a:r>
          </a:p>
          <a:p>
            <a:r>
              <a:rPr lang="en-US" sz="2600" b="1" dirty="0"/>
              <a:t>Component 12</a:t>
            </a:r>
            <a:r>
              <a:rPr lang="en-US" sz="2600" dirty="0"/>
              <a:t>: Methods for addressing underrepresentation.</a:t>
            </a:r>
          </a:p>
          <a:p>
            <a:r>
              <a:rPr lang="en-US" sz="2600" b="1" dirty="0"/>
              <a:t>Component 13</a:t>
            </a:r>
            <a:r>
              <a:rPr lang="en-US" sz="2600" dirty="0"/>
              <a:t>: Additional measures (district-specific diversity strategies).</a:t>
            </a:r>
          </a:p>
        </p:txBody>
      </p:sp>
      <p:sp>
        <p:nvSpPr>
          <p:cNvPr id="5" name="Slide Number Placeholder 3">
            <a:extLst>
              <a:ext uri="{FF2B5EF4-FFF2-40B4-BE49-F238E27FC236}">
                <a16:creationId xmlns:a16="http://schemas.microsoft.com/office/drawing/2014/main" id="{2B043392-D780-8DCB-9C1B-793F310C4CC6}"/>
              </a:ext>
            </a:extLst>
          </p:cNvPr>
          <p:cNvSpPr>
            <a:spLocks noGrp="1"/>
          </p:cNvSpPr>
          <p:nvPr>
            <p:ph type="sldNum" sz="quarter" idx="4"/>
          </p:nvPr>
        </p:nvSpPr>
        <p:spPr>
          <a:xfrm>
            <a:off x="11472892" y="6172170"/>
            <a:ext cx="511629" cy="365125"/>
          </a:xfrm>
        </p:spPr>
        <p:txBody>
          <a:bodyPr/>
          <a:lstStyle/>
          <a:p>
            <a:fld id="{4500CA50-DFF2-4B51-82DD-96628A93A367}" type="slidenum">
              <a:rPr lang="en-US" smtClean="0"/>
              <a:pPr/>
              <a:t>7</a:t>
            </a:fld>
            <a:endParaRPr lang="en-US" dirty="0"/>
          </a:p>
        </p:txBody>
      </p:sp>
    </p:spTree>
    <p:extLst>
      <p:ext uri="{BB962C8B-B14F-4D97-AF65-F5344CB8AC3E}">
        <p14:creationId xmlns:p14="http://schemas.microsoft.com/office/powerpoint/2010/main" val="3518516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EE4BB117-C1C3-D830-42DF-C40F2AF3346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4366" b="14366"/>
          <a:stretch>
            <a:fillRect/>
          </a:stretch>
        </p:blipFill>
        <p:spPr>
          <a:prstGeom prst="rect">
            <a:avLst/>
          </a:prstGeom>
        </p:spPr>
      </p:pic>
      <p:sp>
        <p:nvSpPr>
          <p:cNvPr id="3" name="Text Placeholder 2">
            <a:extLst>
              <a:ext uri="{FF2B5EF4-FFF2-40B4-BE49-F238E27FC236}">
                <a16:creationId xmlns:a16="http://schemas.microsoft.com/office/drawing/2014/main" id="{E1FA769A-8CC6-25E8-6FDD-4CF5A4D4C41C}"/>
              </a:ext>
            </a:extLst>
          </p:cNvPr>
          <p:cNvSpPr>
            <a:spLocks noGrp="1"/>
          </p:cNvSpPr>
          <p:nvPr>
            <p:ph type="body" sz="quarter" idx="12"/>
          </p:nvPr>
        </p:nvSpPr>
        <p:spPr/>
        <p:txBody>
          <a:bodyPr>
            <a:normAutofit/>
          </a:bodyPr>
          <a:lstStyle/>
          <a:p>
            <a:r>
              <a:rPr lang="en-US" sz="5400" dirty="0"/>
              <a:t>OUR FOCUS…</a:t>
            </a:r>
            <a:br>
              <a:rPr lang="en-US" sz="5400" dirty="0"/>
            </a:br>
            <a:r>
              <a:rPr lang="en-US" sz="5400" dirty="0"/>
              <a:t>Selection Committees</a:t>
            </a:r>
          </a:p>
        </p:txBody>
      </p:sp>
      <p:sp>
        <p:nvSpPr>
          <p:cNvPr id="2" name="Slide Number Placeholder 1">
            <a:extLst>
              <a:ext uri="{FF2B5EF4-FFF2-40B4-BE49-F238E27FC236}">
                <a16:creationId xmlns:a16="http://schemas.microsoft.com/office/drawing/2014/main" id="{9D955257-C09C-CF63-65A3-C03FDB13F947}"/>
              </a:ext>
            </a:extLst>
          </p:cNvPr>
          <p:cNvSpPr>
            <a:spLocks noGrp="1"/>
          </p:cNvSpPr>
          <p:nvPr>
            <p:ph type="sldNum" sz="quarter" idx="4"/>
          </p:nvPr>
        </p:nvSpPr>
        <p:spPr/>
        <p:txBody>
          <a:bodyPr/>
          <a:lstStyle/>
          <a:p>
            <a:fld id="{D90A3912-F936-4A2B-8006-611BCCAFD293}" type="slidenum">
              <a:rPr lang="en-US" smtClean="0"/>
              <a:t>8</a:t>
            </a:fld>
            <a:endParaRPr lang="en-US"/>
          </a:p>
        </p:txBody>
      </p:sp>
    </p:spTree>
    <p:extLst>
      <p:ext uri="{BB962C8B-B14F-4D97-AF65-F5344CB8AC3E}">
        <p14:creationId xmlns:p14="http://schemas.microsoft.com/office/powerpoint/2010/main" val="3331956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27D67D-28D2-CCED-D522-4320B8D11BC1}"/>
              </a:ext>
            </a:extLst>
          </p:cNvPr>
          <p:cNvSpPr>
            <a:spLocks noGrp="1"/>
          </p:cNvSpPr>
          <p:nvPr>
            <p:ph type="title"/>
          </p:nvPr>
        </p:nvSpPr>
        <p:spPr>
          <a:xfrm>
            <a:off x="391885" y="2293510"/>
            <a:ext cx="8153025" cy="2270980"/>
          </a:xfrm>
        </p:spPr>
        <p:txBody>
          <a:bodyPr/>
          <a:lstStyle/>
          <a:p>
            <a:r>
              <a:rPr lang="en-US" dirty="0"/>
              <a:t>Roles Within the District’s EEO Plan</a:t>
            </a:r>
          </a:p>
        </p:txBody>
      </p:sp>
    </p:spTree>
    <p:extLst>
      <p:ext uri="{BB962C8B-B14F-4D97-AF65-F5344CB8AC3E}">
        <p14:creationId xmlns:p14="http://schemas.microsoft.com/office/powerpoint/2010/main" val="3953979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9ABCD-CBF3-B7B6-9817-BD54113DA31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257BB93-EC9A-FD1D-4963-114EB9BEBA62}"/>
              </a:ext>
            </a:extLst>
          </p:cNvPr>
          <p:cNvSpPr>
            <a:spLocks noGrp="1"/>
          </p:cNvSpPr>
          <p:nvPr>
            <p:ph type="title"/>
          </p:nvPr>
        </p:nvSpPr>
        <p:spPr/>
        <p:txBody>
          <a:bodyPr/>
          <a:lstStyle/>
          <a:p>
            <a:r>
              <a:rPr lang="en-US" dirty="0"/>
              <a:t>Designated EEO Officer</a:t>
            </a:r>
          </a:p>
        </p:txBody>
      </p:sp>
      <p:sp>
        <p:nvSpPr>
          <p:cNvPr id="4" name="Slide Number Placeholder 3">
            <a:extLst>
              <a:ext uri="{FF2B5EF4-FFF2-40B4-BE49-F238E27FC236}">
                <a16:creationId xmlns:a16="http://schemas.microsoft.com/office/drawing/2014/main" id="{30BEEEA3-0075-B033-3334-5617B2C24329}"/>
              </a:ext>
            </a:extLst>
          </p:cNvPr>
          <p:cNvSpPr>
            <a:spLocks noGrp="1"/>
          </p:cNvSpPr>
          <p:nvPr>
            <p:ph type="sldNum" sz="quarter" idx="4"/>
          </p:nvPr>
        </p:nvSpPr>
        <p:spPr/>
        <p:txBody>
          <a:bodyPr/>
          <a:lstStyle/>
          <a:p>
            <a:fld id="{4500CA50-DFF2-4B51-82DD-96628A93A367}" type="slidenum">
              <a:rPr lang="en-US" smtClean="0"/>
              <a:pPr/>
              <a:t>10</a:t>
            </a:fld>
            <a:endParaRPr lang="en-US" dirty="0"/>
          </a:p>
        </p:txBody>
      </p:sp>
      <p:sp>
        <p:nvSpPr>
          <p:cNvPr id="11" name="Content Placeholder 3">
            <a:extLst>
              <a:ext uri="{FF2B5EF4-FFF2-40B4-BE49-F238E27FC236}">
                <a16:creationId xmlns:a16="http://schemas.microsoft.com/office/drawing/2014/main" id="{D6AFDC76-A196-BB70-6548-7F0CB9C09AEE}"/>
              </a:ext>
            </a:extLst>
          </p:cNvPr>
          <p:cNvSpPr>
            <a:spLocks noGrp="1"/>
          </p:cNvSpPr>
          <p:nvPr>
            <p:ph idx="1"/>
          </p:nvPr>
        </p:nvSpPr>
        <p:spPr/>
        <p:txBody>
          <a:bodyPr>
            <a:normAutofit lnSpcReduction="10000"/>
          </a:bodyPr>
          <a:lstStyle/>
          <a:p>
            <a:pPr marL="0" indent="0">
              <a:buNone/>
            </a:pPr>
            <a:r>
              <a:rPr lang="en-US" dirty="0"/>
              <a:t>Generally…</a:t>
            </a:r>
          </a:p>
          <a:p>
            <a:pPr marL="731520"/>
            <a:r>
              <a:rPr lang="en-US" dirty="0"/>
              <a:t>Responsible for implementing the Plan. </a:t>
            </a:r>
          </a:p>
          <a:p>
            <a:pPr marL="731520"/>
            <a:r>
              <a:rPr lang="en-US" dirty="0"/>
              <a:t>Ensures compliance with the Title 5 Regulations.</a:t>
            </a:r>
          </a:p>
          <a:p>
            <a:pPr marL="731520"/>
            <a:r>
              <a:rPr lang="en-US" dirty="0"/>
              <a:t>Receives and respond to complaints of process violations.</a:t>
            </a:r>
          </a:p>
          <a:p>
            <a:pPr marL="731520"/>
            <a:r>
              <a:rPr lang="en-US" dirty="0"/>
              <a:t>Ensures applicant pools and selection procedures are properly monitored.</a:t>
            </a:r>
          </a:p>
        </p:txBody>
      </p:sp>
      <p:pic>
        <p:nvPicPr>
          <p:cNvPr id="8" name="Picture Placeholder 7">
            <a:extLst>
              <a:ext uri="{FF2B5EF4-FFF2-40B4-BE49-F238E27FC236}">
                <a16:creationId xmlns:a16="http://schemas.microsoft.com/office/drawing/2014/main" id="{CF714C91-DE14-08B3-8DDF-1ECE36F835E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8375" r="28375"/>
          <a:stretch>
            <a:fillRect/>
          </a:stretch>
        </p:blipFill>
        <p:spPr>
          <a:prstGeom prst="rect">
            <a:avLst/>
          </a:prstGeom>
        </p:spPr>
      </p:pic>
    </p:spTree>
    <p:extLst>
      <p:ext uri="{BB962C8B-B14F-4D97-AF65-F5344CB8AC3E}">
        <p14:creationId xmlns:p14="http://schemas.microsoft.com/office/powerpoint/2010/main" val="4077364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55594-9395-4713-2308-F121965DD42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8FB5BCD-0699-7EA8-FE41-685EA2933FB8}"/>
              </a:ext>
            </a:extLst>
          </p:cNvPr>
          <p:cNvSpPr>
            <a:spLocks noGrp="1"/>
          </p:cNvSpPr>
          <p:nvPr>
            <p:ph type="title"/>
          </p:nvPr>
        </p:nvSpPr>
        <p:spPr/>
        <p:txBody>
          <a:bodyPr/>
          <a:lstStyle/>
          <a:p>
            <a:r>
              <a:rPr lang="en-US" dirty="0"/>
              <a:t>EEO Officer/HR Collaboration</a:t>
            </a:r>
          </a:p>
        </p:txBody>
      </p:sp>
      <p:sp>
        <p:nvSpPr>
          <p:cNvPr id="11" name="Content Placeholder 3">
            <a:extLst>
              <a:ext uri="{FF2B5EF4-FFF2-40B4-BE49-F238E27FC236}">
                <a16:creationId xmlns:a16="http://schemas.microsoft.com/office/drawing/2014/main" id="{1D6721BD-9200-C946-5827-A1B6FD02A4B1}"/>
              </a:ext>
            </a:extLst>
          </p:cNvPr>
          <p:cNvSpPr>
            <a:spLocks noGrp="1"/>
          </p:cNvSpPr>
          <p:nvPr>
            <p:ph idx="1"/>
          </p:nvPr>
        </p:nvSpPr>
        <p:spPr>
          <a:xfrm>
            <a:off x="3887841" y="1586604"/>
            <a:ext cx="7933258" cy="4585566"/>
          </a:xfrm>
        </p:spPr>
        <p:txBody>
          <a:bodyPr>
            <a:normAutofit fontScale="92500" lnSpcReduction="10000"/>
          </a:bodyPr>
          <a:lstStyle/>
          <a:p>
            <a:pPr lvl="0"/>
            <a:r>
              <a:rPr lang="en-US" noProof="0" dirty="0"/>
              <a:t>Job announcements.</a:t>
            </a:r>
          </a:p>
          <a:p>
            <a:pPr lvl="0"/>
            <a:r>
              <a:rPr lang="en-US" dirty="0"/>
              <a:t>Applicant pool reviews ensuring diversity.</a:t>
            </a:r>
          </a:p>
          <a:p>
            <a:pPr lvl="0"/>
            <a:r>
              <a:rPr lang="en-US" dirty="0"/>
              <a:t>Prepare and/or reviews job related questions for applicants that allow interviewing committees to assess applicant’s understanding district’s commitment to diversity.</a:t>
            </a:r>
          </a:p>
          <a:p>
            <a:pPr lvl="0"/>
            <a:r>
              <a:rPr lang="en-US" noProof="0" dirty="0"/>
              <a:t>Ensures the </a:t>
            </a:r>
            <a:r>
              <a:rPr lang="en-US" dirty="0"/>
              <a:t>EEO Advisory Committee, Board of Trustees, screening committees and others involved in the process receive training on EEO hiring and the </a:t>
            </a:r>
            <a:br>
              <a:rPr lang="en-US" dirty="0"/>
            </a:br>
            <a:r>
              <a:rPr lang="en-US" dirty="0"/>
              <a:t>EEO Plan.</a:t>
            </a:r>
            <a:endParaRPr lang="en-US" noProof="0" dirty="0"/>
          </a:p>
        </p:txBody>
      </p:sp>
      <p:sp>
        <p:nvSpPr>
          <p:cNvPr id="4" name="Slide Number Placeholder 3">
            <a:extLst>
              <a:ext uri="{FF2B5EF4-FFF2-40B4-BE49-F238E27FC236}">
                <a16:creationId xmlns:a16="http://schemas.microsoft.com/office/drawing/2014/main" id="{F3A35CD4-3048-291F-24DE-C04B97A8BF9A}"/>
              </a:ext>
            </a:extLst>
          </p:cNvPr>
          <p:cNvSpPr>
            <a:spLocks noGrp="1"/>
          </p:cNvSpPr>
          <p:nvPr>
            <p:ph type="sldNum" sz="quarter" idx="4"/>
          </p:nvPr>
        </p:nvSpPr>
        <p:spPr/>
        <p:txBody>
          <a:bodyPr/>
          <a:lstStyle/>
          <a:p>
            <a:fld id="{4500CA50-DFF2-4B51-82DD-96628A93A367}" type="slidenum">
              <a:rPr lang="en-US" smtClean="0"/>
              <a:pPr/>
              <a:t>11</a:t>
            </a:fld>
            <a:endParaRPr lang="en-US" dirty="0"/>
          </a:p>
        </p:txBody>
      </p:sp>
      <p:pic>
        <p:nvPicPr>
          <p:cNvPr id="13" name="Picture Placeholder 12">
            <a:extLst>
              <a:ext uri="{FF2B5EF4-FFF2-40B4-BE49-F238E27FC236}">
                <a16:creationId xmlns:a16="http://schemas.microsoft.com/office/drawing/2014/main" id="{E9B5CDC4-8811-6FB9-77FB-61236E2E284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40707" r="16739"/>
          <a:stretch>
            <a:fillRect/>
          </a:stretch>
        </p:blipFill>
        <p:spPr>
          <a:xfrm>
            <a:off x="0" y="7883"/>
            <a:ext cx="3768133" cy="5782586"/>
          </a:xfrm>
          <a:custGeom>
            <a:avLst/>
            <a:gdLst>
              <a:gd name="connsiteX0" fmla="*/ 1012208 w 3768133"/>
              <a:gd name="connsiteY0" fmla="*/ 0 h 5782586"/>
              <a:gd name="connsiteX1" fmla="*/ 2390171 w 3768133"/>
              <a:gd name="connsiteY1" fmla="*/ 0 h 5782586"/>
              <a:gd name="connsiteX2" fmla="*/ 3768133 w 3768133"/>
              <a:gd name="connsiteY2" fmla="*/ 2226534 h 5782586"/>
              <a:gd name="connsiteX3" fmla="*/ 2390171 w 3768133"/>
              <a:gd name="connsiteY3" fmla="*/ 4453067 h 5782586"/>
              <a:gd name="connsiteX4" fmla="*/ 2373813 w 3768133"/>
              <a:gd name="connsiteY4" fmla="*/ 4453067 h 5782586"/>
              <a:gd name="connsiteX5" fmla="*/ 1534956 w 3768133"/>
              <a:gd name="connsiteY5" fmla="*/ 5782586 h 5782586"/>
              <a:gd name="connsiteX6" fmla="*/ 0 w 3768133"/>
              <a:gd name="connsiteY6" fmla="*/ 5782586 h 5782586"/>
              <a:gd name="connsiteX7" fmla="*/ 0 w 3768133"/>
              <a:gd name="connsiteY7" fmla="*/ 1177979 h 5782586"/>
              <a:gd name="connsiteX8" fmla="*/ 0 w 3768133"/>
              <a:gd name="connsiteY8" fmla="*/ 917024 h 5782586"/>
              <a:gd name="connsiteX9" fmla="*/ 0 w 3768133"/>
              <a:gd name="connsiteY9" fmla="*/ 54 h 5782586"/>
              <a:gd name="connsiteX10" fmla="*/ 1012208 w 3768133"/>
              <a:gd name="connsiteY10" fmla="*/ 54 h 578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68133" h="5782586">
                <a:moveTo>
                  <a:pt x="1012208" y="0"/>
                </a:moveTo>
                <a:lnTo>
                  <a:pt x="2390171" y="0"/>
                </a:lnTo>
                <a:lnTo>
                  <a:pt x="3768133" y="2226534"/>
                </a:lnTo>
                <a:lnTo>
                  <a:pt x="2390171" y="4453067"/>
                </a:lnTo>
                <a:lnTo>
                  <a:pt x="2373813" y="4453067"/>
                </a:lnTo>
                <a:lnTo>
                  <a:pt x="1534956" y="5782586"/>
                </a:lnTo>
                <a:lnTo>
                  <a:pt x="0" y="5782586"/>
                </a:lnTo>
                <a:lnTo>
                  <a:pt x="0" y="1177979"/>
                </a:lnTo>
                <a:lnTo>
                  <a:pt x="0" y="917024"/>
                </a:lnTo>
                <a:lnTo>
                  <a:pt x="0" y="54"/>
                </a:lnTo>
                <a:lnTo>
                  <a:pt x="1012208" y="54"/>
                </a:lnTo>
                <a:close/>
              </a:path>
            </a:pathLst>
          </a:custGeom>
        </p:spPr>
      </p:pic>
    </p:spTree>
    <p:extLst>
      <p:ext uri="{BB962C8B-B14F-4D97-AF65-F5344CB8AC3E}">
        <p14:creationId xmlns:p14="http://schemas.microsoft.com/office/powerpoint/2010/main" val="2193666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B0ED-4582-6188-3187-3170EB30C154}"/>
              </a:ext>
            </a:extLst>
          </p:cNvPr>
          <p:cNvSpPr>
            <a:spLocks noGrp="1"/>
          </p:cNvSpPr>
          <p:nvPr>
            <p:ph type="title"/>
          </p:nvPr>
        </p:nvSpPr>
        <p:spPr/>
        <p:txBody>
          <a:bodyPr/>
          <a:lstStyle/>
          <a:p>
            <a:r>
              <a:rPr lang="en-US" dirty="0"/>
              <a:t>EEO Officer and Selection Committees</a:t>
            </a:r>
          </a:p>
        </p:txBody>
      </p:sp>
      <p:sp>
        <p:nvSpPr>
          <p:cNvPr id="3" name="Content Placeholder 2">
            <a:extLst>
              <a:ext uri="{FF2B5EF4-FFF2-40B4-BE49-F238E27FC236}">
                <a16:creationId xmlns:a16="http://schemas.microsoft.com/office/drawing/2014/main" id="{039FF2CC-9B69-7760-EFF4-8A5877FB8974}"/>
              </a:ext>
            </a:extLst>
          </p:cNvPr>
          <p:cNvSpPr>
            <a:spLocks noGrp="1"/>
          </p:cNvSpPr>
          <p:nvPr>
            <p:ph idx="1"/>
          </p:nvPr>
        </p:nvSpPr>
        <p:spPr>
          <a:xfrm>
            <a:off x="391886" y="1564435"/>
            <a:ext cx="9214822" cy="4323899"/>
          </a:xfrm>
        </p:spPr>
        <p:txBody>
          <a:bodyPr>
            <a:normAutofit/>
          </a:bodyPr>
          <a:lstStyle/>
          <a:p>
            <a:r>
              <a:rPr lang="en-US" dirty="0"/>
              <a:t>Maintains a list of qualified individuals for selection committees, by department. </a:t>
            </a:r>
          </a:p>
          <a:p>
            <a:r>
              <a:rPr lang="en-US" dirty="0"/>
              <a:t>Regularly engages in recruitment from all departments throughout the District to be trained in anticipation of </a:t>
            </a:r>
            <a:br>
              <a:rPr lang="en-US" dirty="0"/>
            </a:br>
            <a:r>
              <a:rPr lang="en-US" dirty="0"/>
              <a:t>hiring needs.</a:t>
            </a:r>
          </a:p>
          <a:p>
            <a:r>
              <a:rPr lang="en-US" dirty="0"/>
              <a:t>Maintains website advertising opportunities for committees.</a:t>
            </a:r>
          </a:p>
          <a:p>
            <a:r>
              <a:rPr lang="en-US" dirty="0"/>
              <a:t>Notifies trained individuals when their training needs to be updated (every 24 months).</a:t>
            </a:r>
          </a:p>
        </p:txBody>
      </p:sp>
      <p:pic>
        <p:nvPicPr>
          <p:cNvPr id="6" name="Picture Placeholder 5">
            <a:extLst>
              <a:ext uri="{FF2B5EF4-FFF2-40B4-BE49-F238E27FC236}">
                <a16:creationId xmlns:a16="http://schemas.microsoft.com/office/drawing/2014/main" id="{F74C4CEA-4BA2-090C-8AFF-C543DD67E73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1536" t="305" r="35096" b="-305"/>
          <a:stretch>
            <a:fillRect/>
          </a:stretch>
        </p:blipFill>
        <p:spPr>
          <a:xfrm>
            <a:off x="8229600" y="0"/>
            <a:ext cx="3962400" cy="6092024"/>
          </a:xfrm>
          <a:custGeom>
            <a:avLst/>
            <a:gdLst>
              <a:gd name="connsiteX0" fmla="*/ 0 w 3952349"/>
              <a:gd name="connsiteY0" fmla="*/ 0 h 6762541"/>
              <a:gd name="connsiteX1" fmla="*/ 3952349 w 3952349"/>
              <a:gd name="connsiteY1" fmla="*/ 0 h 6762541"/>
              <a:gd name="connsiteX2" fmla="*/ 3952349 w 3952349"/>
              <a:gd name="connsiteY2" fmla="*/ 6762541 h 6762541"/>
            </a:gdLst>
            <a:ahLst/>
            <a:cxnLst>
              <a:cxn ang="0">
                <a:pos x="connsiteX0" y="connsiteY0"/>
              </a:cxn>
              <a:cxn ang="0">
                <a:pos x="connsiteX1" y="connsiteY1"/>
              </a:cxn>
              <a:cxn ang="0">
                <a:pos x="connsiteX2" y="connsiteY2"/>
              </a:cxn>
            </a:cxnLst>
            <a:rect l="l" t="t" r="r" b="b"/>
            <a:pathLst>
              <a:path w="3952349" h="6762541">
                <a:moveTo>
                  <a:pt x="0" y="0"/>
                </a:moveTo>
                <a:lnTo>
                  <a:pt x="3952349" y="0"/>
                </a:lnTo>
                <a:lnTo>
                  <a:pt x="3952349" y="6762541"/>
                </a:lnTo>
                <a:close/>
              </a:path>
            </a:pathLst>
          </a:custGeom>
        </p:spPr>
      </p:pic>
      <p:sp>
        <p:nvSpPr>
          <p:cNvPr id="4" name="Slide Number Placeholder 3">
            <a:extLst>
              <a:ext uri="{FF2B5EF4-FFF2-40B4-BE49-F238E27FC236}">
                <a16:creationId xmlns:a16="http://schemas.microsoft.com/office/drawing/2014/main" id="{97445627-2EDF-FBA3-3C3E-D1E9F178E133}"/>
              </a:ext>
            </a:extLst>
          </p:cNvPr>
          <p:cNvSpPr>
            <a:spLocks noGrp="1"/>
          </p:cNvSpPr>
          <p:nvPr>
            <p:ph type="sldNum" sz="quarter" idx="4"/>
          </p:nvPr>
        </p:nvSpPr>
        <p:spPr/>
        <p:txBody>
          <a:bodyPr/>
          <a:lstStyle/>
          <a:p>
            <a:fld id="{D90A3912-F936-4A2B-8006-611BCCAFD293}" type="slidenum">
              <a:rPr lang="en-US" smtClean="0"/>
              <a:t>12</a:t>
            </a:fld>
            <a:endParaRPr lang="en-US"/>
          </a:p>
        </p:txBody>
      </p:sp>
    </p:spTree>
    <p:extLst>
      <p:ext uri="{BB962C8B-B14F-4D97-AF65-F5344CB8AC3E}">
        <p14:creationId xmlns:p14="http://schemas.microsoft.com/office/powerpoint/2010/main" val="166722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6AF0C-8E56-7235-EA06-385C7410D73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7604C85-084A-9393-1D87-AA0F5EBA1EBC}"/>
              </a:ext>
            </a:extLst>
          </p:cNvPr>
          <p:cNvSpPr>
            <a:spLocks noGrp="1"/>
          </p:cNvSpPr>
          <p:nvPr>
            <p:ph type="title"/>
          </p:nvPr>
        </p:nvSpPr>
        <p:spPr/>
        <p:txBody>
          <a:bodyPr/>
          <a:lstStyle/>
          <a:p>
            <a:r>
              <a:rPr lang="en-US" dirty="0"/>
              <a:t>Advisory Committee	</a:t>
            </a:r>
          </a:p>
        </p:txBody>
      </p:sp>
      <p:sp>
        <p:nvSpPr>
          <p:cNvPr id="11" name="Content Placeholder 3">
            <a:extLst>
              <a:ext uri="{FF2B5EF4-FFF2-40B4-BE49-F238E27FC236}">
                <a16:creationId xmlns:a16="http://schemas.microsoft.com/office/drawing/2014/main" id="{453CFE4F-0920-3532-B3E1-280FADFF3003}"/>
              </a:ext>
            </a:extLst>
          </p:cNvPr>
          <p:cNvSpPr>
            <a:spLocks noGrp="1"/>
          </p:cNvSpPr>
          <p:nvPr>
            <p:ph idx="1"/>
          </p:nvPr>
        </p:nvSpPr>
        <p:spPr/>
        <p:txBody>
          <a:bodyPr/>
          <a:lstStyle/>
          <a:p>
            <a:pPr lvl="0"/>
            <a:r>
              <a:rPr lang="en-US" noProof="0" dirty="0"/>
              <a:t>Acts as an advisory body to the EEO Officer and the District as a whole.  </a:t>
            </a:r>
          </a:p>
          <a:p>
            <a:pPr lvl="0"/>
            <a:r>
              <a:rPr lang="en-US" dirty="0"/>
              <a:t>Assists with developing and implementing the Plan.</a:t>
            </a:r>
          </a:p>
          <a:p>
            <a:pPr lvl="0"/>
            <a:r>
              <a:rPr lang="en-US" noProof="0" dirty="0"/>
              <a:t>Monitors EEO progress, provides suggestions for plan revisions.</a:t>
            </a:r>
          </a:p>
          <a:p>
            <a:pPr lvl="0"/>
            <a:r>
              <a:rPr lang="en-US" dirty="0"/>
              <a:t>Develops diversity questions and reviews annually.</a:t>
            </a:r>
            <a:endParaRPr lang="en-US" noProof="0" dirty="0"/>
          </a:p>
        </p:txBody>
      </p:sp>
      <p:pic>
        <p:nvPicPr>
          <p:cNvPr id="6" name="Picture Placeholder 5">
            <a:extLst>
              <a:ext uri="{FF2B5EF4-FFF2-40B4-BE49-F238E27FC236}">
                <a16:creationId xmlns:a16="http://schemas.microsoft.com/office/drawing/2014/main" id="{78F1C637-8AEF-7C8E-211D-AD81513501F1}"/>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l="11551" t="292" r="29443" b="-292"/>
          <a:stretch>
            <a:fillRect/>
          </a:stretch>
        </p:blipFill>
        <p:spPr>
          <a:xfrm>
            <a:off x="6095995" y="0"/>
            <a:ext cx="6096004" cy="6878053"/>
          </a:xfrm>
        </p:spPr>
      </p:pic>
      <p:sp>
        <p:nvSpPr>
          <p:cNvPr id="4" name="Slide Number Placeholder 3">
            <a:extLst>
              <a:ext uri="{FF2B5EF4-FFF2-40B4-BE49-F238E27FC236}">
                <a16:creationId xmlns:a16="http://schemas.microsoft.com/office/drawing/2014/main" id="{050B1C64-1F73-5AED-7743-0BDAE8A381C7}"/>
              </a:ext>
            </a:extLst>
          </p:cNvPr>
          <p:cNvSpPr>
            <a:spLocks noGrp="1"/>
          </p:cNvSpPr>
          <p:nvPr>
            <p:ph type="sldNum" sz="quarter" idx="4294967295"/>
          </p:nvPr>
        </p:nvSpPr>
        <p:spPr>
          <a:xfrm>
            <a:off x="11680825" y="6172200"/>
            <a:ext cx="511175" cy="365125"/>
          </a:xfrm>
        </p:spPr>
        <p:txBody>
          <a:bodyPr/>
          <a:lstStyle/>
          <a:p>
            <a:fld id="{4500CA50-DFF2-4B51-82DD-96628A93A367}" type="slidenum">
              <a:rPr lang="en-US" smtClean="0"/>
              <a:pPr/>
              <a:t>13</a:t>
            </a:fld>
            <a:endParaRPr lang="en-US" dirty="0"/>
          </a:p>
        </p:txBody>
      </p:sp>
    </p:spTree>
    <p:extLst>
      <p:ext uri="{BB962C8B-B14F-4D97-AF65-F5344CB8AC3E}">
        <p14:creationId xmlns:p14="http://schemas.microsoft.com/office/powerpoint/2010/main" val="3342963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06136-7E3C-33E7-B37F-BFF0B65F04B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143A0D2-C524-14E8-7876-1C257F3E2FB0}"/>
              </a:ext>
            </a:extLst>
          </p:cNvPr>
          <p:cNvSpPr>
            <a:spLocks noGrp="1"/>
          </p:cNvSpPr>
          <p:nvPr>
            <p:ph type="title"/>
          </p:nvPr>
        </p:nvSpPr>
        <p:spPr/>
        <p:txBody>
          <a:bodyPr/>
          <a:lstStyle/>
          <a:p>
            <a:r>
              <a:rPr lang="en-US" dirty="0"/>
              <a:t>Advisory Committee Membership</a:t>
            </a:r>
          </a:p>
        </p:txBody>
      </p:sp>
      <p:sp>
        <p:nvSpPr>
          <p:cNvPr id="4" name="Slide Number Placeholder 3">
            <a:extLst>
              <a:ext uri="{FF2B5EF4-FFF2-40B4-BE49-F238E27FC236}">
                <a16:creationId xmlns:a16="http://schemas.microsoft.com/office/drawing/2014/main" id="{9BBB2389-4727-1371-66AA-38AEA424AC31}"/>
              </a:ext>
            </a:extLst>
          </p:cNvPr>
          <p:cNvSpPr>
            <a:spLocks noGrp="1"/>
          </p:cNvSpPr>
          <p:nvPr>
            <p:ph type="sldNum" sz="quarter" idx="4"/>
          </p:nvPr>
        </p:nvSpPr>
        <p:spPr/>
        <p:txBody>
          <a:bodyPr/>
          <a:lstStyle/>
          <a:p>
            <a:fld id="{4500CA50-DFF2-4B51-82DD-96628A93A367}" type="slidenum">
              <a:rPr lang="en-US" smtClean="0"/>
              <a:pPr/>
              <a:t>14</a:t>
            </a:fld>
            <a:endParaRPr lang="en-US" dirty="0"/>
          </a:p>
        </p:txBody>
      </p:sp>
      <p:sp>
        <p:nvSpPr>
          <p:cNvPr id="11" name="Content Placeholder 3">
            <a:extLst>
              <a:ext uri="{FF2B5EF4-FFF2-40B4-BE49-F238E27FC236}">
                <a16:creationId xmlns:a16="http://schemas.microsoft.com/office/drawing/2014/main" id="{D0210543-F3D0-7720-2FB5-387443578C36}"/>
              </a:ext>
            </a:extLst>
          </p:cNvPr>
          <p:cNvSpPr>
            <a:spLocks noGrp="1"/>
          </p:cNvSpPr>
          <p:nvPr>
            <p:ph idx="12"/>
          </p:nvPr>
        </p:nvSpPr>
        <p:spPr/>
        <p:txBody>
          <a:bodyPr/>
          <a:lstStyle/>
          <a:p>
            <a:pPr lvl="0"/>
            <a:r>
              <a:rPr lang="en-US" noProof="0" dirty="0"/>
              <a:t>Faculty</a:t>
            </a:r>
          </a:p>
          <a:p>
            <a:pPr lvl="0"/>
            <a:r>
              <a:rPr lang="en-US" dirty="0"/>
              <a:t>Classified Employees</a:t>
            </a:r>
          </a:p>
          <a:p>
            <a:pPr lvl="0"/>
            <a:r>
              <a:rPr lang="en-US" noProof="0" dirty="0"/>
              <a:t>Administrators/Managers/Supervisors</a:t>
            </a:r>
          </a:p>
          <a:p>
            <a:pPr lvl="0"/>
            <a:r>
              <a:rPr lang="en-US" dirty="0"/>
              <a:t>Students</a:t>
            </a:r>
          </a:p>
          <a:p>
            <a:pPr lvl="0"/>
            <a:r>
              <a:rPr lang="en-US" noProof="0" dirty="0"/>
              <a:t>Ex Officio Members:</a:t>
            </a:r>
          </a:p>
          <a:p>
            <a:pPr lvl="1"/>
            <a:r>
              <a:rPr lang="en-US" noProof="0" dirty="0"/>
              <a:t>VP of HR; Director of HR; EEO Officer</a:t>
            </a:r>
          </a:p>
        </p:txBody>
      </p:sp>
      <p:pic>
        <p:nvPicPr>
          <p:cNvPr id="6" name="Picture Placeholder 6" descr="A hallway with orange and blue lockers&#10;&#10;Description automatically generated">
            <a:extLst>
              <a:ext uri="{FF2B5EF4-FFF2-40B4-BE49-F238E27FC236}">
                <a16:creationId xmlns:a16="http://schemas.microsoft.com/office/drawing/2014/main" id="{25F06CD6-96AA-5F7A-C968-D446B5249C8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4296" r="14296"/>
          <a:stretch/>
        </p:blipFill>
        <p:spPr/>
      </p:pic>
    </p:spTree>
    <p:extLst>
      <p:ext uri="{BB962C8B-B14F-4D97-AF65-F5344CB8AC3E}">
        <p14:creationId xmlns:p14="http://schemas.microsoft.com/office/powerpoint/2010/main" val="2012582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61553-D53F-8D2B-3436-5AA67B28840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C43FF2-72D4-487E-F70E-100C8DBE7E21}"/>
              </a:ext>
            </a:extLst>
          </p:cNvPr>
          <p:cNvSpPr>
            <a:spLocks noGrp="1"/>
          </p:cNvSpPr>
          <p:nvPr>
            <p:ph type="title"/>
          </p:nvPr>
        </p:nvSpPr>
        <p:spPr/>
        <p:txBody>
          <a:bodyPr/>
          <a:lstStyle/>
          <a:p>
            <a:r>
              <a:rPr lang="en-US" dirty="0"/>
              <a:t>Advisory Committee’s Impact on Selection Committees</a:t>
            </a:r>
          </a:p>
        </p:txBody>
      </p:sp>
      <p:sp>
        <p:nvSpPr>
          <p:cNvPr id="4" name="Slide Number Placeholder 3">
            <a:extLst>
              <a:ext uri="{FF2B5EF4-FFF2-40B4-BE49-F238E27FC236}">
                <a16:creationId xmlns:a16="http://schemas.microsoft.com/office/drawing/2014/main" id="{FC8D18B5-F9D2-AB12-5987-62A50499E6FA}"/>
              </a:ext>
            </a:extLst>
          </p:cNvPr>
          <p:cNvSpPr>
            <a:spLocks noGrp="1"/>
          </p:cNvSpPr>
          <p:nvPr>
            <p:ph type="sldNum" sz="quarter" idx="4"/>
          </p:nvPr>
        </p:nvSpPr>
        <p:spPr/>
        <p:txBody>
          <a:bodyPr/>
          <a:lstStyle/>
          <a:p>
            <a:fld id="{4500CA50-DFF2-4B51-82DD-96628A93A367}" type="slidenum">
              <a:rPr lang="en-US" smtClean="0"/>
              <a:pPr/>
              <a:t>15</a:t>
            </a:fld>
            <a:endParaRPr lang="en-US" dirty="0"/>
          </a:p>
        </p:txBody>
      </p:sp>
      <p:sp>
        <p:nvSpPr>
          <p:cNvPr id="11" name="Content Placeholder 3">
            <a:extLst>
              <a:ext uri="{FF2B5EF4-FFF2-40B4-BE49-F238E27FC236}">
                <a16:creationId xmlns:a16="http://schemas.microsoft.com/office/drawing/2014/main" id="{6C737D1D-88EE-7638-31F3-EBAAE8FB2804}"/>
              </a:ext>
            </a:extLst>
          </p:cNvPr>
          <p:cNvSpPr>
            <a:spLocks noGrp="1"/>
          </p:cNvSpPr>
          <p:nvPr>
            <p:ph idx="12"/>
          </p:nvPr>
        </p:nvSpPr>
        <p:spPr/>
        <p:txBody>
          <a:bodyPr/>
          <a:lstStyle/>
          <a:p>
            <a:pPr lvl="0"/>
            <a:r>
              <a:rPr lang="en-US" dirty="0"/>
              <a:t>Reviews and provides input on training for Selection Committees.</a:t>
            </a:r>
          </a:p>
          <a:p>
            <a:pPr lvl="0"/>
            <a:r>
              <a:rPr lang="en-US" noProof="0" dirty="0"/>
              <a:t>Reviews and provides input on any handbooks, checklists, or handouts for Selection Committees, EEO Representatives, Chair.</a:t>
            </a:r>
          </a:p>
          <a:p>
            <a:pPr lvl="0"/>
            <a:r>
              <a:rPr lang="en-US" dirty="0"/>
              <a:t>Reviews Administrative Procedures related to hiring process.</a:t>
            </a:r>
            <a:endParaRPr lang="en-US" noProof="0" dirty="0"/>
          </a:p>
        </p:txBody>
      </p:sp>
      <p:pic>
        <p:nvPicPr>
          <p:cNvPr id="6" name="Picture Placeholder 6">
            <a:extLst>
              <a:ext uri="{FF2B5EF4-FFF2-40B4-BE49-F238E27FC236}">
                <a16:creationId xmlns:a16="http://schemas.microsoft.com/office/drawing/2014/main" id="{90DB13B8-B17F-1572-5048-654B0842B1B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3966" r="13966"/>
          <a:stretch/>
        </p:blipFill>
        <p:spPr/>
      </p:pic>
    </p:spTree>
    <p:extLst>
      <p:ext uri="{BB962C8B-B14F-4D97-AF65-F5344CB8AC3E}">
        <p14:creationId xmlns:p14="http://schemas.microsoft.com/office/powerpoint/2010/main" val="1403500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48EEE5-E335-ED27-E0ED-0D29CA3415D1}"/>
              </a:ext>
            </a:extLst>
          </p:cNvPr>
          <p:cNvSpPr>
            <a:spLocks noGrp="1"/>
          </p:cNvSpPr>
          <p:nvPr>
            <p:ph type="title"/>
          </p:nvPr>
        </p:nvSpPr>
        <p:spPr>
          <a:xfrm>
            <a:off x="391886" y="2293510"/>
            <a:ext cx="7774652" cy="2270980"/>
          </a:xfrm>
        </p:spPr>
        <p:txBody>
          <a:bodyPr/>
          <a:lstStyle/>
          <a:p>
            <a:r>
              <a:rPr lang="en-US" dirty="0"/>
              <a:t>Selection Committee</a:t>
            </a:r>
          </a:p>
        </p:txBody>
      </p:sp>
    </p:spTree>
    <p:extLst>
      <p:ext uri="{BB962C8B-B14F-4D97-AF65-F5344CB8AC3E}">
        <p14:creationId xmlns:p14="http://schemas.microsoft.com/office/powerpoint/2010/main" val="4000566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CAE9F-160D-CEE4-C757-83F42742DF3E}"/>
              </a:ext>
            </a:extLst>
          </p:cNvPr>
          <p:cNvSpPr>
            <a:spLocks noGrp="1"/>
          </p:cNvSpPr>
          <p:nvPr>
            <p:ph type="title"/>
          </p:nvPr>
        </p:nvSpPr>
        <p:spPr/>
        <p:txBody>
          <a:bodyPr/>
          <a:lstStyle/>
          <a:p>
            <a:r>
              <a:rPr lang="en-US" dirty="0"/>
              <a:t>Selection Committee Requirements</a:t>
            </a:r>
          </a:p>
        </p:txBody>
      </p:sp>
      <p:sp>
        <p:nvSpPr>
          <p:cNvPr id="3" name="Content Placeholder 2">
            <a:extLst>
              <a:ext uri="{FF2B5EF4-FFF2-40B4-BE49-F238E27FC236}">
                <a16:creationId xmlns:a16="http://schemas.microsoft.com/office/drawing/2014/main" id="{BA11CB0B-3F9B-F464-5796-BF222ACE453E}"/>
              </a:ext>
            </a:extLst>
          </p:cNvPr>
          <p:cNvSpPr>
            <a:spLocks noGrp="1"/>
          </p:cNvSpPr>
          <p:nvPr>
            <p:ph idx="12"/>
          </p:nvPr>
        </p:nvSpPr>
        <p:spPr/>
        <p:txBody>
          <a:bodyPr>
            <a:normAutofit fontScale="62500" lnSpcReduction="20000"/>
          </a:bodyPr>
          <a:lstStyle/>
          <a:p>
            <a:pPr marL="0" indent="0">
              <a:lnSpc>
                <a:spcPct val="120000"/>
              </a:lnSpc>
              <a:spcAft>
                <a:spcPts val="1200"/>
              </a:spcAft>
              <a:buNone/>
            </a:pPr>
            <a:r>
              <a:rPr lang="en-US" dirty="0"/>
              <a:t>Must receive training at least once every 24 months prior to engaging in the screening or selection process.</a:t>
            </a:r>
          </a:p>
          <a:p>
            <a:pPr marL="0" indent="0">
              <a:lnSpc>
                <a:spcPct val="120000"/>
              </a:lnSpc>
              <a:spcAft>
                <a:spcPts val="1200"/>
              </a:spcAft>
              <a:buNone/>
            </a:pPr>
            <a:r>
              <a:rPr lang="en-US" dirty="0"/>
              <a:t>Training Should Include:</a:t>
            </a:r>
          </a:p>
          <a:p>
            <a:pPr>
              <a:lnSpc>
                <a:spcPct val="120000"/>
              </a:lnSpc>
              <a:spcAft>
                <a:spcPts val="1200"/>
              </a:spcAft>
            </a:pPr>
            <a:r>
              <a:rPr lang="en-US" dirty="0"/>
              <a:t>Title 5 regulations on EEO (53000 et. seq.);</a:t>
            </a:r>
          </a:p>
          <a:p>
            <a:pPr>
              <a:lnSpc>
                <a:spcPct val="120000"/>
              </a:lnSpc>
              <a:spcAft>
                <a:spcPts val="1200"/>
              </a:spcAft>
            </a:pPr>
            <a:r>
              <a:rPr lang="en-US" dirty="0"/>
              <a:t>Requirements of Federal and State nondiscrimination laws; the requirements of the District’s EEO Plan;</a:t>
            </a:r>
          </a:p>
          <a:p>
            <a:pPr>
              <a:lnSpc>
                <a:spcPct val="120000"/>
              </a:lnSpc>
              <a:spcAft>
                <a:spcPts val="1200"/>
              </a:spcAft>
            </a:pPr>
            <a:r>
              <a:rPr lang="en-US" dirty="0"/>
              <a:t>District policies on nondiscrimination, recruitment and hiring; procedures; principals of diversity and cultural competence;</a:t>
            </a:r>
          </a:p>
          <a:p>
            <a:pPr>
              <a:lnSpc>
                <a:spcPct val="120000"/>
              </a:lnSpc>
              <a:spcAft>
                <a:spcPts val="1200"/>
              </a:spcAft>
            </a:pPr>
            <a:r>
              <a:rPr lang="en-US" dirty="0"/>
              <a:t>Value and educational benefits of diverse workforce;</a:t>
            </a:r>
          </a:p>
          <a:p>
            <a:pPr>
              <a:lnSpc>
                <a:spcPct val="120000"/>
              </a:lnSpc>
              <a:spcAft>
                <a:spcPts val="1200"/>
              </a:spcAft>
            </a:pPr>
            <a:r>
              <a:rPr lang="en-US" dirty="0"/>
              <a:t>Elimination of bias in hiring decisions; and </a:t>
            </a:r>
          </a:p>
          <a:p>
            <a:pPr>
              <a:lnSpc>
                <a:spcPct val="120000"/>
              </a:lnSpc>
              <a:spcAft>
                <a:spcPts val="1200"/>
              </a:spcAft>
            </a:pPr>
            <a:r>
              <a:rPr lang="en-US" dirty="0"/>
              <a:t>Best practices in serving on a selection or screening committee.</a:t>
            </a:r>
          </a:p>
        </p:txBody>
      </p:sp>
      <p:pic>
        <p:nvPicPr>
          <p:cNvPr id="6" name="Picture Placeholder 5">
            <a:extLst>
              <a:ext uri="{FF2B5EF4-FFF2-40B4-BE49-F238E27FC236}">
                <a16:creationId xmlns:a16="http://schemas.microsoft.com/office/drawing/2014/main" id="{6D77B9BB-9E84-4471-126C-31AA93E8DA64}"/>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prstGeom prst="rect">
            <a:avLst/>
          </a:prstGeom>
        </p:spPr>
      </p:pic>
      <p:sp>
        <p:nvSpPr>
          <p:cNvPr id="4" name="Slide Number Placeholder 3">
            <a:extLst>
              <a:ext uri="{FF2B5EF4-FFF2-40B4-BE49-F238E27FC236}">
                <a16:creationId xmlns:a16="http://schemas.microsoft.com/office/drawing/2014/main" id="{88419307-4D15-B4CE-DFB0-7301356021C1}"/>
              </a:ext>
            </a:extLst>
          </p:cNvPr>
          <p:cNvSpPr>
            <a:spLocks noGrp="1"/>
          </p:cNvSpPr>
          <p:nvPr>
            <p:ph type="sldNum" sz="quarter" idx="4"/>
          </p:nvPr>
        </p:nvSpPr>
        <p:spPr/>
        <p:txBody>
          <a:bodyPr/>
          <a:lstStyle/>
          <a:p>
            <a:fld id="{D90A3912-F936-4A2B-8006-611BCCAFD293}" type="slidenum">
              <a:rPr lang="en-US" smtClean="0"/>
              <a:t>17</a:t>
            </a:fld>
            <a:endParaRPr lang="en-US"/>
          </a:p>
        </p:txBody>
      </p:sp>
    </p:spTree>
    <p:extLst>
      <p:ext uri="{BB962C8B-B14F-4D97-AF65-F5344CB8AC3E}">
        <p14:creationId xmlns:p14="http://schemas.microsoft.com/office/powerpoint/2010/main" val="3190755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90DFF-0269-7A08-130F-3002F1B555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5EE85-71CC-6BBD-C735-08B1D36D07F4}"/>
              </a:ext>
            </a:extLst>
          </p:cNvPr>
          <p:cNvSpPr>
            <a:spLocks noGrp="1"/>
          </p:cNvSpPr>
          <p:nvPr>
            <p:ph type="title"/>
          </p:nvPr>
        </p:nvSpPr>
        <p:spPr/>
        <p:txBody>
          <a:bodyPr/>
          <a:lstStyle/>
          <a:p>
            <a:r>
              <a:rPr lang="en-US" dirty="0"/>
              <a:t>Who Should Serve on the Selection Committee?  </a:t>
            </a:r>
          </a:p>
        </p:txBody>
      </p:sp>
      <p:sp>
        <p:nvSpPr>
          <p:cNvPr id="11" name="Content Placeholder 3">
            <a:extLst>
              <a:ext uri="{FF2B5EF4-FFF2-40B4-BE49-F238E27FC236}">
                <a16:creationId xmlns:a16="http://schemas.microsoft.com/office/drawing/2014/main" id="{8E30B2D6-7FA4-238A-2AAE-53C3BE0F399A}"/>
              </a:ext>
            </a:extLst>
          </p:cNvPr>
          <p:cNvSpPr>
            <a:spLocks noGrp="1"/>
          </p:cNvSpPr>
          <p:nvPr>
            <p:ph idx="1"/>
          </p:nvPr>
        </p:nvSpPr>
        <p:spPr>
          <a:xfrm>
            <a:off x="3887841" y="1586604"/>
            <a:ext cx="8096680" cy="4704027"/>
          </a:xfrm>
        </p:spPr>
        <p:txBody>
          <a:bodyPr>
            <a:normAutofit fontScale="92500"/>
          </a:bodyPr>
          <a:lstStyle/>
          <a:p>
            <a:pPr marL="0" indent="0">
              <a:lnSpc>
                <a:spcPct val="120000"/>
              </a:lnSpc>
              <a:spcAft>
                <a:spcPts val="600"/>
              </a:spcAft>
              <a:buNone/>
            </a:pPr>
            <a:r>
              <a:rPr lang="en-US" sz="2000" dirty="0"/>
              <a:t>Position Dependent - AP 7120, Recruitment and Hiring, determines this decision.</a:t>
            </a:r>
          </a:p>
          <a:p>
            <a:pPr>
              <a:lnSpc>
                <a:spcPct val="120000"/>
              </a:lnSpc>
              <a:spcAft>
                <a:spcPts val="600"/>
              </a:spcAft>
            </a:pPr>
            <a:r>
              <a:rPr lang="en-US" sz="2000" dirty="0"/>
              <a:t>Early Career and Experienced </a:t>
            </a:r>
          </a:p>
          <a:p>
            <a:pPr lvl="1">
              <a:lnSpc>
                <a:spcPct val="120000"/>
              </a:lnSpc>
              <a:spcAft>
                <a:spcPts val="600"/>
              </a:spcAft>
            </a:pPr>
            <a:r>
              <a:rPr lang="en-US" sz="2000" dirty="0"/>
              <a:t>Faculty </a:t>
            </a:r>
          </a:p>
          <a:p>
            <a:pPr lvl="1">
              <a:lnSpc>
                <a:spcPct val="120000"/>
              </a:lnSpc>
              <a:spcAft>
                <a:spcPts val="600"/>
              </a:spcAft>
            </a:pPr>
            <a:r>
              <a:rPr lang="en-US" sz="2000" noProof="0" dirty="0"/>
              <a:t>Classified staff</a:t>
            </a:r>
          </a:p>
          <a:p>
            <a:pPr lvl="1">
              <a:lnSpc>
                <a:spcPct val="120000"/>
              </a:lnSpc>
              <a:spcAft>
                <a:spcPts val="600"/>
              </a:spcAft>
            </a:pPr>
            <a:r>
              <a:rPr lang="en-US" sz="2000" noProof="0" dirty="0"/>
              <a:t>Management</a:t>
            </a:r>
          </a:p>
          <a:p>
            <a:pPr>
              <a:lnSpc>
                <a:spcPct val="120000"/>
              </a:lnSpc>
              <a:spcAft>
                <a:spcPts val="600"/>
              </a:spcAft>
            </a:pPr>
            <a:r>
              <a:rPr lang="en-US" sz="2000" noProof="0" dirty="0"/>
              <a:t>From Outside the Department</a:t>
            </a:r>
          </a:p>
          <a:p>
            <a:pPr>
              <a:lnSpc>
                <a:spcPct val="120000"/>
              </a:lnSpc>
              <a:spcAft>
                <a:spcPts val="600"/>
              </a:spcAft>
            </a:pPr>
            <a:r>
              <a:rPr lang="en-US" sz="2000" dirty="0"/>
              <a:t>Students</a:t>
            </a:r>
          </a:p>
          <a:p>
            <a:pPr marL="0" indent="0">
              <a:lnSpc>
                <a:spcPct val="120000"/>
              </a:lnSpc>
              <a:spcAft>
                <a:spcPts val="600"/>
              </a:spcAft>
              <a:buNone/>
            </a:pPr>
            <a:r>
              <a:rPr lang="en-US" sz="2000" dirty="0"/>
              <a:t>May or may not be District employees, but act on behalf of the District. </a:t>
            </a:r>
          </a:p>
          <a:p>
            <a:pPr marL="0" indent="0">
              <a:lnSpc>
                <a:spcPct val="120000"/>
              </a:lnSpc>
              <a:spcAft>
                <a:spcPts val="600"/>
              </a:spcAft>
              <a:buNone/>
            </a:pPr>
            <a:r>
              <a:rPr lang="en-US" sz="2000" dirty="0"/>
              <a:t>**Check  collective bargaining agreements for any requirements of </a:t>
            </a:r>
            <a:br>
              <a:rPr lang="en-US" sz="2000" dirty="0"/>
            </a:br>
            <a:r>
              <a:rPr lang="en-US" sz="2000" dirty="0"/>
              <a:t>      union participation.</a:t>
            </a:r>
          </a:p>
          <a:p>
            <a:pPr marL="0" indent="0">
              <a:lnSpc>
                <a:spcPct val="120000"/>
              </a:lnSpc>
              <a:spcAft>
                <a:spcPts val="600"/>
              </a:spcAft>
              <a:buNone/>
            </a:pPr>
            <a:r>
              <a:rPr lang="en-US" sz="2000" dirty="0"/>
              <a:t>**Process for requesting additional committee members.</a:t>
            </a:r>
            <a:endParaRPr lang="en-US" sz="1000" noProof="0" dirty="0"/>
          </a:p>
        </p:txBody>
      </p:sp>
      <p:sp>
        <p:nvSpPr>
          <p:cNvPr id="4" name="Slide Number Placeholder 3">
            <a:extLst>
              <a:ext uri="{FF2B5EF4-FFF2-40B4-BE49-F238E27FC236}">
                <a16:creationId xmlns:a16="http://schemas.microsoft.com/office/drawing/2014/main" id="{66B963E4-6791-7DCE-850A-1F22A4C249A5}"/>
              </a:ext>
            </a:extLst>
          </p:cNvPr>
          <p:cNvSpPr>
            <a:spLocks noGrp="1"/>
          </p:cNvSpPr>
          <p:nvPr>
            <p:ph type="sldNum" sz="quarter" idx="4"/>
          </p:nvPr>
        </p:nvSpPr>
        <p:spPr/>
        <p:txBody>
          <a:bodyPr/>
          <a:lstStyle/>
          <a:p>
            <a:fld id="{4500CA50-DFF2-4B51-82DD-96628A93A367}" type="slidenum">
              <a:rPr lang="en-US" smtClean="0"/>
              <a:pPr/>
              <a:t>18</a:t>
            </a:fld>
            <a:endParaRPr lang="en-US" dirty="0"/>
          </a:p>
        </p:txBody>
      </p:sp>
      <p:pic>
        <p:nvPicPr>
          <p:cNvPr id="6" name="Picture Placeholder 6">
            <a:extLst>
              <a:ext uri="{FF2B5EF4-FFF2-40B4-BE49-F238E27FC236}">
                <a16:creationId xmlns:a16="http://schemas.microsoft.com/office/drawing/2014/main" id="{A6E11A47-8E87-71BB-BE87-392B19C089F9}"/>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310072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FF371-68E2-D269-27C9-331D6E24BCC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BA8ADF0-5EE1-AAAE-F125-C6648FDFDE5B}"/>
              </a:ext>
            </a:extLst>
          </p:cNvPr>
          <p:cNvSpPr>
            <a:spLocks noGrp="1"/>
          </p:cNvSpPr>
          <p:nvPr>
            <p:ph type="title"/>
          </p:nvPr>
        </p:nvSpPr>
        <p:spPr/>
        <p:txBody>
          <a:bodyPr/>
          <a:lstStyle/>
          <a:p>
            <a:r>
              <a:rPr lang="en-US" dirty="0"/>
              <a:t>Selection Committee Recruitment – Best Practices</a:t>
            </a:r>
          </a:p>
        </p:txBody>
      </p:sp>
      <p:sp>
        <p:nvSpPr>
          <p:cNvPr id="4" name="Slide Number Placeholder 3">
            <a:extLst>
              <a:ext uri="{FF2B5EF4-FFF2-40B4-BE49-F238E27FC236}">
                <a16:creationId xmlns:a16="http://schemas.microsoft.com/office/drawing/2014/main" id="{78E4E3E9-C390-3D33-309D-DD9D9B5FCF31}"/>
              </a:ext>
            </a:extLst>
          </p:cNvPr>
          <p:cNvSpPr>
            <a:spLocks noGrp="1"/>
          </p:cNvSpPr>
          <p:nvPr>
            <p:ph type="sldNum" sz="quarter" idx="4"/>
          </p:nvPr>
        </p:nvSpPr>
        <p:spPr/>
        <p:txBody>
          <a:bodyPr/>
          <a:lstStyle/>
          <a:p>
            <a:fld id="{4500CA50-DFF2-4B51-82DD-96628A93A367}" type="slidenum">
              <a:rPr lang="en-US" smtClean="0"/>
              <a:pPr/>
              <a:t>19</a:t>
            </a:fld>
            <a:endParaRPr lang="en-US" dirty="0"/>
          </a:p>
        </p:txBody>
      </p:sp>
      <p:sp>
        <p:nvSpPr>
          <p:cNvPr id="11" name="Content Placeholder 3">
            <a:extLst>
              <a:ext uri="{FF2B5EF4-FFF2-40B4-BE49-F238E27FC236}">
                <a16:creationId xmlns:a16="http://schemas.microsoft.com/office/drawing/2014/main" id="{9381AA72-FB13-E1EE-3CCE-0F79AFB2204A}"/>
              </a:ext>
            </a:extLst>
          </p:cNvPr>
          <p:cNvSpPr>
            <a:spLocks noGrp="1"/>
          </p:cNvSpPr>
          <p:nvPr>
            <p:ph idx="12"/>
          </p:nvPr>
        </p:nvSpPr>
        <p:spPr>
          <a:xfrm>
            <a:off x="4491613" y="1589282"/>
            <a:ext cx="7395587" cy="4299051"/>
          </a:xfrm>
        </p:spPr>
        <p:txBody>
          <a:bodyPr>
            <a:normAutofit/>
          </a:bodyPr>
          <a:lstStyle/>
          <a:p>
            <a:pPr lvl="0"/>
            <a:r>
              <a:rPr lang="en-US" noProof="0" dirty="0"/>
              <a:t>The composition of the committee signals the institution’s values, culture and climate.</a:t>
            </a:r>
          </a:p>
          <a:p>
            <a:pPr lvl="0"/>
            <a:r>
              <a:rPr lang="en-US" dirty="0"/>
              <a:t>Diversity on the hiring committee shall include consideration of not just ethnicity and culture but also consider professional expertise of the committee.  </a:t>
            </a:r>
          </a:p>
          <a:p>
            <a:pPr lvl="0"/>
            <a:r>
              <a:rPr lang="en-US" dirty="0"/>
              <a:t>Size of each committee may vary:</a:t>
            </a:r>
          </a:p>
          <a:p>
            <a:pPr lvl="1"/>
            <a:r>
              <a:rPr lang="en-US" b="1" dirty="0"/>
              <a:t>3-5 or larger depending on the position.</a:t>
            </a:r>
          </a:p>
        </p:txBody>
      </p:sp>
      <p:pic>
        <p:nvPicPr>
          <p:cNvPr id="6" name="Picture Placeholder 9">
            <a:extLst>
              <a:ext uri="{FF2B5EF4-FFF2-40B4-BE49-F238E27FC236}">
                <a16:creationId xmlns:a16="http://schemas.microsoft.com/office/drawing/2014/main" id="{67F40627-FD01-B664-4702-74F1BE7141BF}"/>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0" y="1401224"/>
            <a:ext cx="4260501" cy="4475514"/>
          </a:xfrm>
        </p:spPr>
      </p:pic>
    </p:spTree>
    <p:extLst>
      <p:ext uri="{BB962C8B-B14F-4D97-AF65-F5344CB8AC3E}">
        <p14:creationId xmlns:p14="http://schemas.microsoft.com/office/powerpoint/2010/main" val="2553625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42D79-B796-E568-F049-A3655F85458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1B6B39E-5573-C2B2-6F11-C86A68A4A5E5}"/>
              </a:ext>
            </a:extLst>
          </p:cNvPr>
          <p:cNvSpPr>
            <a:spLocks noGrp="1"/>
          </p:cNvSpPr>
          <p:nvPr>
            <p:ph type="title"/>
          </p:nvPr>
        </p:nvSpPr>
        <p:spPr/>
        <p:txBody>
          <a:bodyPr>
            <a:normAutofit fontScale="90000"/>
          </a:bodyPr>
          <a:lstStyle/>
          <a:p>
            <a:r>
              <a:rPr lang="en-US" dirty="0"/>
              <a:t>How to Maintain a Pool of Qualified Committee Members?</a:t>
            </a:r>
          </a:p>
        </p:txBody>
      </p:sp>
      <p:sp>
        <p:nvSpPr>
          <p:cNvPr id="11" name="Content Placeholder 3">
            <a:extLst>
              <a:ext uri="{FF2B5EF4-FFF2-40B4-BE49-F238E27FC236}">
                <a16:creationId xmlns:a16="http://schemas.microsoft.com/office/drawing/2014/main" id="{E434C82D-1176-50B2-FFD9-2463CA5C896F}"/>
              </a:ext>
            </a:extLst>
          </p:cNvPr>
          <p:cNvSpPr>
            <a:spLocks noGrp="1"/>
          </p:cNvSpPr>
          <p:nvPr>
            <p:ph idx="1"/>
          </p:nvPr>
        </p:nvSpPr>
        <p:spPr/>
        <p:txBody>
          <a:bodyPr>
            <a:normAutofit fontScale="92500"/>
          </a:bodyPr>
          <a:lstStyle/>
          <a:p>
            <a:pPr marL="0" lvl="0" indent="0">
              <a:buNone/>
            </a:pPr>
            <a:r>
              <a:rPr lang="en-US" b="1" noProof="0" dirty="0"/>
              <a:t>Recruitment Best Practices:</a:t>
            </a:r>
          </a:p>
          <a:p>
            <a:pPr marL="731520"/>
            <a:r>
              <a:rPr lang="en-US" noProof="0" dirty="0"/>
              <a:t>Ensure Administrators/Managers/ Supervisors in all departments are trained.  </a:t>
            </a:r>
          </a:p>
          <a:p>
            <a:pPr marL="731520"/>
            <a:r>
              <a:rPr lang="en-US" dirty="0"/>
              <a:t>Ensure each department has identified, classified, and faculty who are trained to serve as committee members. </a:t>
            </a:r>
          </a:p>
          <a:p>
            <a:pPr marL="731520"/>
            <a:r>
              <a:rPr lang="en-US" noProof="0" dirty="0"/>
              <a:t>Annual student recruitment with student organizations.</a:t>
            </a:r>
          </a:p>
        </p:txBody>
      </p:sp>
      <p:pic>
        <p:nvPicPr>
          <p:cNvPr id="6" name="Picture Placeholder 5">
            <a:extLst>
              <a:ext uri="{FF2B5EF4-FFF2-40B4-BE49-F238E27FC236}">
                <a16:creationId xmlns:a16="http://schemas.microsoft.com/office/drawing/2014/main" id="{F607E3AD-D71F-EF20-81D1-0A0D000B0FDB}"/>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a:fillRect/>
          </a:stretch>
        </p:blipFill>
        <p:spPr>
          <a:custGeom>
            <a:avLst/>
            <a:gdLst>
              <a:gd name="connsiteX0" fmla="*/ 1 w 6096004"/>
              <a:gd name="connsiteY0" fmla="*/ 0 h 6878053"/>
              <a:gd name="connsiteX1" fmla="*/ 3 w 6096004"/>
              <a:gd name="connsiteY1" fmla="*/ 0 h 6878053"/>
              <a:gd name="connsiteX2" fmla="*/ 6096002 w 6096004"/>
              <a:gd name="connsiteY2" fmla="*/ 0 h 6878053"/>
              <a:gd name="connsiteX3" fmla="*/ 6096004 w 6096004"/>
              <a:gd name="connsiteY3" fmla="*/ 0 h 6878053"/>
              <a:gd name="connsiteX4" fmla="*/ 6096004 w 6096004"/>
              <a:gd name="connsiteY4" fmla="*/ 6858000 h 6878053"/>
              <a:gd name="connsiteX5" fmla="*/ 6096002 w 6096004"/>
              <a:gd name="connsiteY5" fmla="*/ 6858000 h 6878053"/>
              <a:gd name="connsiteX6" fmla="*/ 6096000 w 6096004"/>
              <a:gd name="connsiteY6" fmla="*/ 6858000 h 6878053"/>
              <a:gd name="connsiteX7" fmla="*/ 6096000 w 6096004"/>
              <a:gd name="connsiteY7" fmla="*/ 6878053 h 6878053"/>
              <a:gd name="connsiteX8" fmla="*/ 2752141 w 6096004"/>
              <a:gd name="connsiteY8" fmla="*/ 6878053 h 6878053"/>
              <a:gd name="connsiteX9" fmla="*/ 1 w 6096004"/>
              <a:gd name="connsiteY9" fmla="*/ 6878053 h 6878053"/>
              <a:gd name="connsiteX10" fmla="*/ 0 w 6096004"/>
              <a:gd name="connsiteY10" fmla="*/ 6878053 h 6878053"/>
              <a:gd name="connsiteX11" fmla="*/ 2048800 w 6096004"/>
              <a:gd name="connsiteY11" fmla="*/ 3439026 h 687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4" h="6878053">
                <a:moveTo>
                  <a:pt x="1" y="0"/>
                </a:moveTo>
                <a:lnTo>
                  <a:pt x="3" y="0"/>
                </a:lnTo>
                <a:lnTo>
                  <a:pt x="6096002" y="0"/>
                </a:lnTo>
                <a:lnTo>
                  <a:pt x="6096004" y="0"/>
                </a:lnTo>
                <a:lnTo>
                  <a:pt x="6096004" y="6858000"/>
                </a:lnTo>
                <a:lnTo>
                  <a:pt x="6096002" y="6858000"/>
                </a:lnTo>
                <a:lnTo>
                  <a:pt x="6096000" y="6858000"/>
                </a:lnTo>
                <a:lnTo>
                  <a:pt x="6096000" y="6878053"/>
                </a:lnTo>
                <a:lnTo>
                  <a:pt x="2752141" y="6878053"/>
                </a:lnTo>
                <a:lnTo>
                  <a:pt x="1" y="6878053"/>
                </a:lnTo>
                <a:lnTo>
                  <a:pt x="0" y="6878053"/>
                </a:lnTo>
                <a:lnTo>
                  <a:pt x="2048800" y="3439026"/>
                </a:lnTo>
                <a:close/>
              </a:path>
            </a:pathLst>
          </a:custGeom>
        </p:spPr>
      </p:pic>
      <p:sp>
        <p:nvSpPr>
          <p:cNvPr id="2" name="Slide Number Placeholder 3">
            <a:extLst>
              <a:ext uri="{FF2B5EF4-FFF2-40B4-BE49-F238E27FC236}">
                <a16:creationId xmlns:a16="http://schemas.microsoft.com/office/drawing/2014/main" id="{E294D873-D686-61E0-BC03-D2CC8D174554}"/>
              </a:ext>
            </a:extLst>
          </p:cNvPr>
          <p:cNvSpPr txBox="1">
            <a:spLocks/>
          </p:cNvSpPr>
          <p:nvPr/>
        </p:nvSpPr>
        <p:spPr>
          <a:xfrm>
            <a:off x="11472892" y="6172170"/>
            <a:ext cx="511629"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500CA50-DFF2-4B51-82DD-96628A93A367}" type="slidenum">
              <a:rPr lang="en-US" sz="1600">
                <a:solidFill>
                  <a:srgbClr val="808184"/>
                </a:solidFill>
                <a:latin typeface="+mj-lt"/>
              </a:rPr>
              <a:pPr/>
              <a:t>20</a:t>
            </a:fld>
            <a:endParaRPr lang="en-US" sz="1600" dirty="0">
              <a:solidFill>
                <a:srgbClr val="808184"/>
              </a:solidFill>
              <a:latin typeface="+mj-lt"/>
            </a:endParaRPr>
          </a:p>
        </p:txBody>
      </p:sp>
    </p:spTree>
    <p:extLst>
      <p:ext uri="{BB962C8B-B14F-4D97-AF65-F5344CB8AC3E}">
        <p14:creationId xmlns:p14="http://schemas.microsoft.com/office/powerpoint/2010/main" val="3970123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B4DE3-538E-9B7E-F69D-9023D6AF96C8}"/>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4A9B6C6-3FF8-6780-739B-0F53CFD775B0}"/>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8231334" y="0"/>
            <a:ext cx="3960661" cy="6858000"/>
          </a:xfrm>
          <a:prstGeom prst="rect">
            <a:avLst/>
          </a:prstGeom>
        </p:spPr>
      </p:pic>
      <p:sp>
        <p:nvSpPr>
          <p:cNvPr id="3" name="Title 2">
            <a:extLst>
              <a:ext uri="{FF2B5EF4-FFF2-40B4-BE49-F238E27FC236}">
                <a16:creationId xmlns:a16="http://schemas.microsoft.com/office/drawing/2014/main" id="{5A071AC2-8CF1-5D51-E6E0-2718EE60E9F4}"/>
              </a:ext>
            </a:extLst>
          </p:cNvPr>
          <p:cNvSpPr>
            <a:spLocks noGrp="1"/>
          </p:cNvSpPr>
          <p:nvPr>
            <p:ph type="title"/>
          </p:nvPr>
        </p:nvSpPr>
        <p:spPr/>
        <p:txBody>
          <a:bodyPr/>
          <a:lstStyle/>
          <a:p>
            <a:r>
              <a:rPr lang="en-US" dirty="0"/>
              <a:t>Offering Effective Training for Selection Committee Members</a:t>
            </a:r>
          </a:p>
        </p:txBody>
      </p:sp>
      <p:sp>
        <p:nvSpPr>
          <p:cNvPr id="4" name="Slide Number Placeholder 3">
            <a:extLst>
              <a:ext uri="{FF2B5EF4-FFF2-40B4-BE49-F238E27FC236}">
                <a16:creationId xmlns:a16="http://schemas.microsoft.com/office/drawing/2014/main" id="{EC861A8D-69FE-B35E-1960-665FAB1C98AC}"/>
              </a:ext>
            </a:extLst>
          </p:cNvPr>
          <p:cNvSpPr>
            <a:spLocks noGrp="1"/>
          </p:cNvSpPr>
          <p:nvPr>
            <p:ph type="sldNum" sz="quarter" idx="4"/>
          </p:nvPr>
        </p:nvSpPr>
        <p:spPr/>
        <p:txBody>
          <a:bodyPr/>
          <a:lstStyle/>
          <a:p>
            <a:fld id="{4500CA50-DFF2-4B51-82DD-96628A93A367}" type="slidenum">
              <a:rPr lang="en-US" smtClean="0"/>
              <a:pPr/>
              <a:t>21</a:t>
            </a:fld>
            <a:endParaRPr lang="en-US" dirty="0"/>
          </a:p>
        </p:txBody>
      </p:sp>
      <p:sp>
        <p:nvSpPr>
          <p:cNvPr id="2" name="Content Placeholder 1">
            <a:extLst>
              <a:ext uri="{FF2B5EF4-FFF2-40B4-BE49-F238E27FC236}">
                <a16:creationId xmlns:a16="http://schemas.microsoft.com/office/drawing/2014/main" id="{7FCC8D4A-DCD1-682F-3B12-4020BDCEEC87}"/>
              </a:ext>
            </a:extLst>
          </p:cNvPr>
          <p:cNvSpPr>
            <a:spLocks noGrp="1"/>
          </p:cNvSpPr>
          <p:nvPr>
            <p:ph idx="1"/>
          </p:nvPr>
        </p:nvSpPr>
        <p:spPr>
          <a:xfrm>
            <a:off x="391886" y="1564435"/>
            <a:ext cx="7408056" cy="4323900"/>
          </a:xfrm>
        </p:spPr>
        <p:txBody>
          <a:bodyPr/>
          <a:lstStyle/>
          <a:p>
            <a:pPr marL="0" indent="0">
              <a:spcAft>
                <a:spcPts val="1200"/>
              </a:spcAft>
              <a:buNone/>
            </a:pPr>
            <a:r>
              <a:rPr lang="en-US" dirty="0"/>
              <a:t>Host In-Person Trainings (if possible) throughout the year.</a:t>
            </a:r>
          </a:p>
          <a:p>
            <a:pPr marL="731520">
              <a:spcAft>
                <a:spcPts val="1200"/>
              </a:spcAft>
            </a:pPr>
            <a:r>
              <a:rPr lang="en-US" dirty="0"/>
              <a:t>Option - use a pre-recorded training, hosted by an HR Director or qualified HR personnel, to engage and discuss with the participants. </a:t>
            </a:r>
          </a:p>
          <a:p>
            <a:pPr marL="731520">
              <a:spcAft>
                <a:spcPts val="1200"/>
              </a:spcAft>
            </a:pPr>
            <a:r>
              <a:rPr lang="en-US" dirty="0"/>
              <a:t>Option – Pre recorded trainings that are interactive to encourage engagement.</a:t>
            </a:r>
          </a:p>
        </p:txBody>
      </p:sp>
    </p:spTree>
    <p:extLst>
      <p:ext uri="{BB962C8B-B14F-4D97-AF65-F5344CB8AC3E}">
        <p14:creationId xmlns:p14="http://schemas.microsoft.com/office/powerpoint/2010/main" val="1477194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A4DA194-1583-13CB-C38C-A8B73B8A5D8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8231334" y="0"/>
            <a:ext cx="3960661" cy="6858000"/>
          </a:xfrm>
          <a:prstGeom prst="rect">
            <a:avLst/>
          </a:prstGeom>
        </p:spPr>
      </p:pic>
      <p:sp>
        <p:nvSpPr>
          <p:cNvPr id="3" name="Title 2">
            <a:extLst>
              <a:ext uri="{FF2B5EF4-FFF2-40B4-BE49-F238E27FC236}">
                <a16:creationId xmlns:a16="http://schemas.microsoft.com/office/drawing/2014/main" id="{36D3BF8B-72A4-5581-1346-FDE36E17D7B9}"/>
              </a:ext>
            </a:extLst>
          </p:cNvPr>
          <p:cNvSpPr>
            <a:spLocks noGrp="1"/>
          </p:cNvSpPr>
          <p:nvPr>
            <p:ph type="title"/>
          </p:nvPr>
        </p:nvSpPr>
        <p:spPr/>
        <p:txBody>
          <a:bodyPr/>
          <a:lstStyle/>
          <a:p>
            <a:r>
              <a:rPr lang="en-US" dirty="0"/>
              <a:t>Training Focus Points	</a:t>
            </a:r>
          </a:p>
        </p:txBody>
      </p:sp>
      <p:sp>
        <p:nvSpPr>
          <p:cNvPr id="4" name="Content Placeholder 3">
            <a:extLst>
              <a:ext uri="{FF2B5EF4-FFF2-40B4-BE49-F238E27FC236}">
                <a16:creationId xmlns:a16="http://schemas.microsoft.com/office/drawing/2014/main" id="{F53D55D4-0A94-3F36-5EF5-8F3185DFDEB1}"/>
              </a:ext>
            </a:extLst>
          </p:cNvPr>
          <p:cNvSpPr>
            <a:spLocks noGrp="1"/>
          </p:cNvSpPr>
          <p:nvPr>
            <p:ph idx="1"/>
          </p:nvPr>
        </p:nvSpPr>
        <p:spPr/>
        <p:txBody>
          <a:bodyPr>
            <a:normAutofit fontScale="92500" lnSpcReduction="10000"/>
          </a:bodyPr>
          <a:lstStyle/>
          <a:p>
            <a:pPr marL="0" indent="0">
              <a:buNone/>
            </a:pPr>
            <a:r>
              <a:rPr lang="en-US" dirty="0"/>
              <a:t>In addition to overall nondiscrimination laws and policy requirements, emphasize:</a:t>
            </a:r>
          </a:p>
          <a:p>
            <a:pPr marL="731520"/>
            <a:r>
              <a:rPr lang="en-US" dirty="0"/>
              <a:t>Importance of committee member roles and responsibilities; </a:t>
            </a:r>
          </a:p>
          <a:p>
            <a:pPr marL="731520"/>
            <a:r>
              <a:rPr lang="en-US" dirty="0"/>
              <a:t>Process for reporting conduct out of compliance with requirements; and</a:t>
            </a:r>
          </a:p>
          <a:p>
            <a:pPr marL="731520"/>
            <a:r>
              <a:rPr lang="en-US" dirty="0"/>
              <a:t>Overall campus goal to welcome cultural differences and avoid discrimination, and to promote inclusiveness.</a:t>
            </a:r>
          </a:p>
        </p:txBody>
      </p:sp>
      <p:sp>
        <p:nvSpPr>
          <p:cNvPr id="2" name="Slide Number Placeholder 1">
            <a:extLst>
              <a:ext uri="{FF2B5EF4-FFF2-40B4-BE49-F238E27FC236}">
                <a16:creationId xmlns:a16="http://schemas.microsoft.com/office/drawing/2014/main" id="{94F49BCB-3204-6AC9-7042-2618EE2BB86F}"/>
              </a:ext>
            </a:extLst>
          </p:cNvPr>
          <p:cNvSpPr>
            <a:spLocks noGrp="1"/>
          </p:cNvSpPr>
          <p:nvPr>
            <p:ph type="sldNum" sz="quarter" idx="4"/>
          </p:nvPr>
        </p:nvSpPr>
        <p:spPr/>
        <p:txBody>
          <a:bodyPr/>
          <a:lstStyle/>
          <a:p>
            <a:fld id="{D90A3912-F936-4A2B-8006-611BCCAFD293}" type="slidenum">
              <a:rPr lang="en-US" smtClean="0"/>
              <a:t>22</a:t>
            </a:fld>
            <a:endParaRPr lang="en-US"/>
          </a:p>
        </p:txBody>
      </p:sp>
    </p:spTree>
    <p:extLst>
      <p:ext uri="{BB962C8B-B14F-4D97-AF65-F5344CB8AC3E}">
        <p14:creationId xmlns:p14="http://schemas.microsoft.com/office/powerpoint/2010/main" val="2505299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AA9A64-DAC4-0D74-7687-329804B4DAB9}"/>
              </a:ext>
            </a:extLst>
          </p:cNvPr>
          <p:cNvSpPr>
            <a:spLocks noGrp="1"/>
          </p:cNvSpPr>
          <p:nvPr>
            <p:ph type="title"/>
          </p:nvPr>
        </p:nvSpPr>
        <p:spPr/>
        <p:txBody>
          <a:bodyPr/>
          <a:lstStyle/>
          <a:p>
            <a:r>
              <a:rPr lang="en-US" dirty="0"/>
              <a:t>All Committee Members</a:t>
            </a:r>
            <a:br>
              <a:rPr lang="en-US" dirty="0"/>
            </a:br>
            <a:r>
              <a:rPr lang="en-US" dirty="0"/>
              <a:t>Have a Duty to…</a:t>
            </a:r>
          </a:p>
        </p:txBody>
      </p:sp>
      <p:sp>
        <p:nvSpPr>
          <p:cNvPr id="4" name="Content Placeholder 3">
            <a:extLst>
              <a:ext uri="{FF2B5EF4-FFF2-40B4-BE49-F238E27FC236}">
                <a16:creationId xmlns:a16="http://schemas.microsoft.com/office/drawing/2014/main" id="{40A90C31-6740-E8FB-9923-CCABA986A037}"/>
              </a:ext>
            </a:extLst>
          </p:cNvPr>
          <p:cNvSpPr>
            <a:spLocks noGrp="1"/>
          </p:cNvSpPr>
          <p:nvPr>
            <p:ph idx="12"/>
          </p:nvPr>
        </p:nvSpPr>
        <p:spPr/>
        <p:txBody>
          <a:bodyPr>
            <a:normAutofit/>
          </a:bodyPr>
          <a:lstStyle/>
          <a:p>
            <a:r>
              <a:rPr lang="en-US" b="1" dirty="0"/>
              <a:t>Maintain confidentiality.</a:t>
            </a:r>
          </a:p>
          <a:p>
            <a:r>
              <a:rPr lang="en-US" b="1" dirty="0"/>
              <a:t>Disclose potential conflicts of interest.</a:t>
            </a:r>
          </a:p>
          <a:p>
            <a:r>
              <a:rPr lang="en-US" b="1" dirty="0"/>
              <a:t>Recognize and overcome bias.</a:t>
            </a:r>
          </a:p>
          <a:p>
            <a:r>
              <a:rPr lang="en-US" b="1" dirty="0"/>
              <a:t>Understand the basis for search recommendations.</a:t>
            </a:r>
          </a:p>
          <a:p>
            <a:pPr marL="0" indent="0">
              <a:buNone/>
            </a:pPr>
            <a:r>
              <a:rPr lang="en-US" dirty="0">
                <a:solidFill>
                  <a:schemeClr val="tx2"/>
                </a:solidFill>
              </a:rPr>
              <a:t>These are the top reasons for failed searches, requiring a new search.</a:t>
            </a:r>
          </a:p>
        </p:txBody>
      </p:sp>
      <p:pic>
        <p:nvPicPr>
          <p:cNvPr id="6" name="Picture Placeholder 5">
            <a:extLst>
              <a:ext uri="{FF2B5EF4-FFF2-40B4-BE49-F238E27FC236}">
                <a16:creationId xmlns:a16="http://schemas.microsoft.com/office/drawing/2014/main" id="{248CA4D8-04A1-BC49-11A5-74202A9CFEB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prstGeom prst="rect">
            <a:avLst/>
          </a:prstGeom>
        </p:spPr>
      </p:pic>
      <p:sp>
        <p:nvSpPr>
          <p:cNvPr id="2" name="Slide Number Placeholder 1">
            <a:extLst>
              <a:ext uri="{FF2B5EF4-FFF2-40B4-BE49-F238E27FC236}">
                <a16:creationId xmlns:a16="http://schemas.microsoft.com/office/drawing/2014/main" id="{849D00E7-5748-3635-D971-B2236ACF6E87}"/>
              </a:ext>
            </a:extLst>
          </p:cNvPr>
          <p:cNvSpPr>
            <a:spLocks noGrp="1"/>
          </p:cNvSpPr>
          <p:nvPr>
            <p:ph type="sldNum" sz="quarter" idx="4"/>
          </p:nvPr>
        </p:nvSpPr>
        <p:spPr/>
        <p:txBody>
          <a:bodyPr/>
          <a:lstStyle/>
          <a:p>
            <a:fld id="{D90A3912-F936-4A2B-8006-611BCCAFD293}" type="slidenum">
              <a:rPr lang="en-US" smtClean="0"/>
              <a:t>23</a:t>
            </a:fld>
            <a:endParaRPr lang="en-US"/>
          </a:p>
        </p:txBody>
      </p:sp>
    </p:spTree>
    <p:extLst>
      <p:ext uri="{BB962C8B-B14F-4D97-AF65-F5344CB8AC3E}">
        <p14:creationId xmlns:p14="http://schemas.microsoft.com/office/powerpoint/2010/main" val="24909721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E68E5B-D878-215B-46A3-0CB57B950DD8}"/>
              </a:ext>
            </a:extLst>
          </p:cNvPr>
          <p:cNvSpPr>
            <a:spLocks noGrp="1"/>
          </p:cNvSpPr>
          <p:nvPr>
            <p:ph type="title"/>
          </p:nvPr>
        </p:nvSpPr>
        <p:spPr>
          <a:xfrm>
            <a:off x="391885" y="2293510"/>
            <a:ext cx="7795673" cy="2270980"/>
          </a:xfrm>
        </p:spPr>
        <p:txBody>
          <a:bodyPr/>
          <a:lstStyle/>
          <a:p>
            <a:r>
              <a:rPr lang="en-US" dirty="0"/>
              <a:t>Roles Within the Selection Committee</a:t>
            </a:r>
          </a:p>
        </p:txBody>
      </p:sp>
    </p:spTree>
    <p:extLst>
      <p:ext uri="{BB962C8B-B14F-4D97-AF65-F5344CB8AC3E}">
        <p14:creationId xmlns:p14="http://schemas.microsoft.com/office/powerpoint/2010/main" val="1875783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A61350D-79B0-2EE7-5691-24285929C69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8705" r="38073"/>
          <a:stretch>
            <a:fillRect/>
          </a:stretch>
        </p:blipFill>
        <p:spPr>
          <a:xfrm>
            <a:off x="8242300" y="0"/>
            <a:ext cx="3949695" cy="6092023"/>
          </a:xfrm>
          <a:prstGeom prst="rect">
            <a:avLst/>
          </a:prstGeom>
        </p:spPr>
      </p:pic>
      <p:sp>
        <p:nvSpPr>
          <p:cNvPr id="3" name="Title 2">
            <a:extLst>
              <a:ext uri="{FF2B5EF4-FFF2-40B4-BE49-F238E27FC236}">
                <a16:creationId xmlns:a16="http://schemas.microsoft.com/office/drawing/2014/main" id="{32FEBDD3-1393-5C5C-728C-8BF873329991}"/>
              </a:ext>
            </a:extLst>
          </p:cNvPr>
          <p:cNvSpPr>
            <a:spLocks noGrp="1"/>
          </p:cNvSpPr>
          <p:nvPr>
            <p:ph type="title"/>
          </p:nvPr>
        </p:nvSpPr>
        <p:spPr/>
        <p:txBody>
          <a:bodyPr>
            <a:normAutofit/>
          </a:bodyPr>
          <a:lstStyle/>
          <a:p>
            <a:r>
              <a:rPr lang="en-US" dirty="0"/>
              <a:t>EEO Representative	</a:t>
            </a:r>
          </a:p>
        </p:txBody>
      </p:sp>
      <p:sp>
        <p:nvSpPr>
          <p:cNvPr id="4" name="Content Placeholder 3">
            <a:extLst>
              <a:ext uri="{FF2B5EF4-FFF2-40B4-BE49-F238E27FC236}">
                <a16:creationId xmlns:a16="http://schemas.microsoft.com/office/drawing/2014/main" id="{AE8475E5-DB32-42A9-95BF-BDEF5371D6A2}"/>
              </a:ext>
            </a:extLst>
          </p:cNvPr>
          <p:cNvSpPr>
            <a:spLocks noGrp="1"/>
          </p:cNvSpPr>
          <p:nvPr>
            <p:ph idx="1"/>
          </p:nvPr>
        </p:nvSpPr>
        <p:spPr/>
        <p:txBody>
          <a:bodyPr>
            <a:normAutofit fontScale="92500" lnSpcReduction="20000"/>
          </a:bodyPr>
          <a:lstStyle/>
          <a:p>
            <a:pPr defTabSz="0"/>
            <a:r>
              <a:rPr lang="en-US" dirty="0"/>
              <a:t>Responsible committee member for monitoring the hiring process to prohibit unlawful discrimination.</a:t>
            </a:r>
          </a:p>
          <a:p>
            <a:pPr defTabSz="0"/>
            <a:r>
              <a:rPr lang="en-US" dirty="0"/>
              <a:t>Reviews EEO obligations with the committee at its first meeting and provides a brief overview of the required selection committee training.</a:t>
            </a:r>
          </a:p>
          <a:p>
            <a:pPr defTabSz="0"/>
            <a:r>
              <a:rPr lang="en-US" dirty="0"/>
              <a:t>Coordinates with the EEO Officer.</a:t>
            </a:r>
          </a:p>
          <a:p>
            <a:pPr defTabSz="0"/>
            <a:r>
              <a:rPr lang="en-US" dirty="0"/>
              <a:t>Intervenes when necessary to prevent violations of EEO procedures.</a:t>
            </a:r>
          </a:p>
          <a:p>
            <a:pPr defTabSz="0"/>
            <a:r>
              <a:rPr lang="en-US" dirty="0"/>
              <a:t>Reports committee noncompliance to the EEO officer.</a:t>
            </a:r>
          </a:p>
        </p:txBody>
      </p:sp>
      <p:sp>
        <p:nvSpPr>
          <p:cNvPr id="2" name="Slide Number Placeholder 1">
            <a:extLst>
              <a:ext uri="{FF2B5EF4-FFF2-40B4-BE49-F238E27FC236}">
                <a16:creationId xmlns:a16="http://schemas.microsoft.com/office/drawing/2014/main" id="{CBAFBBD4-C275-40D5-3173-F366E54742AD}"/>
              </a:ext>
            </a:extLst>
          </p:cNvPr>
          <p:cNvSpPr>
            <a:spLocks noGrp="1"/>
          </p:cNvSpPr>
          <p:nvPr>
            <p:ph type="sldNum" sz="quarter" idx="4"/>
          </p:nvPr>
        </p:nvSpPr>
        <p:spPr/>
        <p:txBody>
          <a:bodyPr/>
          <a:lstStyle/>
          <a:p>
            <a:fld id="{D90A3912-F936-4A2B-8006-611BCCAFD293}" type="slidenum">
              <a:rPr lang="en-US" smtClean="0"/>
              <a:t>25</a:t>
            </a:fld>
            <a:endParaRPr lang="en-US"/>
          </a:p>
        </p:txBody>
      </p:sp>
    </p:spTree>
    <p:extLst>
      <p:ext uri="{BB962C8B-B14F-4D97-AF65-F5344CB8AC3E}">
        <p14:creationId xmlns:p14="http://schemas.microsoft.com/office/powerpoint/2010/main" val="3751237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14B56B8-0799-7923-AF67-6338A9230347}"/>
              </a:ext>
            </a:extLst>
          </p:cNvPr>
          <p:cNvSpPr>
            <a:spLocks noGrp="1"/>
          </p:cNvSpPr>
          <p:nvPr>
            <p:ph type="title"/>
          </p:nvPr>
        </p:nvSpPr>
        <p:spPr/>
        <p:txBody>
          <a:bodyPr>
            <a:normAutofit/>
          </a:bodyPr>
          <a:lstStyle/>
          <a:p>
            <a:r>
              <a:rPr lang="en-US" dirty="0"/>
              <a:t>EEO Representative Responsibilities During the Hiring Process</a:t>
            </a:r>
          </a:p>
        </p:txBody>
      </p:sp>
      <p:sp>
        <p:nvSpPr>
          <p:cNvPr id="6" name="Content Placeholder 5">
            <a:extLst>
              <a:ext uri="{FF2B5EF4-FFF2-40B4-BE49-F238E27FC236}">
                <a16:creationId xmlns:a16="http://schemas.microsoft.com/office/drawing/2014/main" id="{9A2F3840-2E35-163D-A460-EB775BCE570D}"/>
              </a:ext>
            </a:extLst>
          </p:cNvPr>
          <p:cNvSpPr>
            <a:spLocks noGrp="1"/>
          </p:cNvSpPr>
          <p:nvPr>
            <p:ph idx="1"/>
          </p:nvPr>
        </p:nvSpPr>
        <p:spPr/>
        <p:txBody>
          <a:bodyPr/>
          <a:lstStyle/>
          <a:p>
            <a:r>
              <a:rPr lang="en-US" dirty="0"/>
              <a:t>Review and provide input on the screening criteria, interview criteria and interview questions through the EEO lens.</a:t>
            </a:r>
          </a:p>
          <a:p>
            <a:r>
              <a:rPr lang="en-US" dirty="0"/>
              <a:t>Participate in all meetings, monitoring the process, discussions, and questions are in compliance with EEO expectations.</a:t>
            </a:r>
          </a:p>
          <a:p>
            <a:r>
              <a:rPr lang="en-US" dirty="0"/>
              <a:t>Participates in all interviews. </a:t>
            </a:r>
          </a:p>
        </p:txBody>
      </p:sp>
      <p:pic>
        <p:nvPicPr>
          <p:cNvPr id="3" name="Picture Placeholder 2">
            <a:extLst>
              <a:ext uri="{FF2B5EF4-FFF2-40B4-BE49-F238E27FC236}">
                <a16:creationId xmlns:a16="http://schemas.microsoft.com/office/drawing/2014/main" id="{FEEED7BB-A319-4094-63E7-77B98450D6A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8278" r="28278"/>
          <a:stretch>
            <a:fillRect/>
          </a:stretch>
        </p:blipFill>
        <p:spPr>
          <a:custGeom>
            <a:avLst/>
            <a:gdLst>
              <a:gd name="connsiteX0" fmla="*/ 1012208 w 3768133"/>
              <a:gd name="connsiteY0" fmla="*/ 0 h 5782586"/>
              <a:gd name="connsiteX1" fmla="*/ 2390171 w 3768133"/>
              <a:gd name="connsiteY1" fmla="*/ 0 h 5782586"/>
              <a:gd name="connsiteX2" fmla="*/ 3768133 w 3768133"/>
              <a:gd name="connsiteY2" fmla="*/ 2226534 h 5782586"/>
              <a:gd name="connsiteX3" fmla="*/ 2390171 w 3768133"/>
              <a:gd name="connsiteY3" fmla="*/ 4453067 h 5782586"/>
              <a:gd name="connsiteX4" fmla="*/ 2373813 w 3768133"/>
              <a:gd name="connsiteY4" fmla="*/ 4453067 h 5782586"/>
              <a:gd name="connsiteX5" fmla="*/ 1534956 w 3768133"/>
              <a:gd name="connsiteY5" fmla="*/ 5782586 h 5782586"/>
              <a:gd name="connsiteX6" fmla="*/ 0 w 3768133"/>
              <a:gd name="connsiteY6" fmla="*/ 5782586 h 5782586"/>
              <a:gd name="connsiteX7" fmla="*/ 0 w 3768133"/>
              <a:gd name="connsiteY7" fmla="*/ 1177979 h 5782586"/>
              <a:gd name="connsiteX8" fmla="*/ 0 w 3768133"/>
              <a:gd name="connsiteY8" fmla="*/ 917024 h 5782586"/>
              <a:gd name="connsiteX9" fmla="*/ 0 w 3768133"/>
              <a:gd name="connsiteY9" fmla="*/ 54 h 5782586"/>
              <a:gd name="connsiteX10" fmla="*/ 1012208 w 3768133"/>
              <a:gd name="connsiteY10" fmla="*/ 54 h 578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68133" h="5782586">
                <a:moveTo>
                  <a:pt x="1012208" y="0"/>
                </a:moveTo>
                <a:lnTo>
                  <a:pt x="2390171" y="0"/>
                </a:lnTo>
                <a:lnTo>
                  <a:pt x="3768133" y="2226534"/>
                </a:lnTo>
                <a:lnTo>
                  <a:pt x="2390171" y="4453067"/>
                </a:lnTo>
                <a:lnTo>
                  <a:pt x="2373813" y="4453067"/>
                </a:lnTo>
                <a:lnTo>
                  <a:pt x="1534956" y="5782586"/>
                </a:lnTo>
                <a:lnTo>
                  <a:pt x="0" y="5782586"/>
                </a:lnTo>
                <a:lnTo>
                  <a:pt x="0" y="1177979"/>
                </a:lnTo>
                <a:lnTo>
                  <a:pt x="0" y="917024"/>
                </a:lnTo>
                <a:lnTo>
                  <a:pt x="0" y="54"/>
                </a:lnTo>
                <a:lnTo>
                  <a:pt x="1012208" y="54"/>
                </a:lnTo>
                <a:close/>
              </a:path>
            </a:pathLst>
          </a:custGeom>
        </p:spPr>
      </p:pic>
      <p:sp>
        <p:nvSpPr>
          <p:cNvPr id="2" name="Slide Number Placeholder 1">
            <a:extLst>
              <a:ext uri="{FF2B5EF4-FFF2-40B4-BE49-F238E27FC236}">
                <a16:creationId xmlns:a16="http://schemas.microsoft.com/office/drawing/2014/main" id="{B034C684-0823-F99D-43F5-070DE3B1273E}"/>
              </a:ext>
            </a:extLst>
          </p:cNvPr>
          <p:cNvSpPr>
            <a:spLocks noGrp="1"/>
          </p:cNvSpPr>
          <p:nvPr>
            <p:ph type="sldNum" sz="quarter" idx="4"/>
          </p:nvPr>
        </p:nvSpPr>
        <p:spPr/>
        <p:txBody>
          <a:bodyPr/>
          <a:lstStyle/>
          <a:p>
            <a:fld id="{D90A3912-F936-4A2B-8006-611BCCAFD293}" type="slidenum">
              <a:rPr lang="en-US" smtClean="0"/>
              <a:t>26</a:t>
            </a:fld>
            <a:endParaRPr lang="en-US"/>
          </a:p>
        </p:txBody>
      </p:sp>
    </p:spTree>
    <p:extLst>
      <p:ext uri="{BB962C8B-B14F-4D97-AF65-F5344CB8AC3E}">
        <p14:creationId xmlns:p14="http://schemas.microsoft.com/office/powerpoint/2010/main" val="30108287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14688F-EE3F-A2D4-BCD8-E03EE7D695F0}"/>
              </a:ext>
            </a:extLst>
          </p:cNvPr>
          <p:cNvSpPr>
            <a:spLocks noGrp="1"/>
          </p:cNvSpPr>
          <p:nvPr>
            <p:ph type="title"/>
          </p:nvPr>
        </p:nvSpPr>
        <p:spPr/>
        <p:txBody>
          <a:bodyPr/>
          <a:lstStyle/>
          <a:p>
            <a:r>
              <a:rPr lang="en-US" dirty="0"/>
              <a:t>EEO Representative Selection</a:t>
            </a:r>
          </a:p>
        </p:txBody>
      </p:sp>
      <p:sp>
        <p:nvSpPr>
          <p:cNvPr id="2" name="Slide Number Placeholder 1">
            <a:extLst>
              <a:ext uri="{FF2B5EF4-FFF2-40B4-BE49-F238E27FC236}">
                <a16:creationId xmlns:a16="http://schemas.microsoft.com/office/drawing/2014/main" id="{630F04FB-85DE-B7A8-10CD-515C73018ACC}"/>
              </a:ext>
            </a:extLst>
          </p:cNvPr>
          <p:cNvSpPr>
            <a:spLocks noGrp="1"/>
          </p:cNvSpPr>
          <p:nvPr>
            <p:ph type="sldNum" sz="quarter" idx="4"/>
          </p:nvPr>
        </p:nvSpPr>
        <p:spPr/>
        <p:txBody>
          <a:bodyPr/>
          <a:lstStyle/>
          <a:p>
            <a:fld id="{D90A3912-F936-4A2B-8006-611BCCAFD293}" type="slidenum">
              <a:rPr lang="en-US" smtClean="0"/>
              <a:t>27</a:t>
            </a:fld>
            <a:endParaRPr lang="en-US"/>
          </a:p>
        </p:txBody>
      </p:sp>
      <p:sp>
        <p:nvSpPr>
          <p:cNvPr id="4" name="Content Placeholder 3">
            <a:extLst>
              <a:ext uri="{FF2B5EF4-FFF2-40B4-BE49-F238E27FC236}">
                <a16:creationId xmlns:a16="http://schemas.microsoft.com/office/drawing/2014/main" id="{806203C6-D84C-1D4D-B23B-3EA6DA85421D}"/>
              </a:ext>
            </a:extLst>
          </p:cNvPr>
          <p:cNvSpPr>
            <a:spLocks noGrp="1"/>
          </p:cNvSpPr>
          <p:nvPr>
            <p:ph idx="12"/>
          </p:nvPr>
        </p:nvSpPr>
        <p:spPr/>
        <p:txBody>
          <a:bodyPr/>
          <a:lstStyle/>
          <a:p>
            <a:r>
              <a:rPr lang="en-US" dirty="0"/>
              <a:t>Should not be the Chair.</a:t>
            </a:r>
          </a:p>
          <a:p>
            <a:r>
              <a:rPr lang="en-US" dirty="0"/>
              <a:t>Chosen by the EEO Officer.</a:t>
            </a:r>
          </a:p>
          <a:p>
            <a:r>
              <a:rPr lang="en-US" dirty="0"/>
              <a:t>Possesses knowledge of EER duties.</a:t>
            </a:r>
          </a:p>
          <a:p>
            <a:r>
              <a:rPr lang="en-US" dirty="0"/>
              <a:t>Has the ability to speak up and raise issues in a timely manner.</a:t>
            </a:r>
          </a:p>
        </p:txBody>
      </p:sp>
      <p:pic>
        <p:nvPicPr>
          <p:cNvPr id="6" name="Picture Placeholder 5">
            <a:extLst>
              <a:ext uri="{FF2B5EF4-FFF2-40B4-BE49-F238E27FC236}">
                <a16:creationId xmlns:a16="http://schemas.microsoft.com/office/drawing/2014/main" id="{94E67E0A-A47F-5EC6-9EA3-6EFF62650964}"/>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xfrm>
            <a:off x="0" y="1401224"/>
            <a:ext cx="4260501" cy="4475514"/>
          </a:xfrm>
          <a:prstGeom prst="rect">
            <a:avLst/>
          </a:prstGeom>
        </p:spPr>
      </p:pic>
    </p:spTree>
    <p:extLst>
      <p:ext uri="{BB962C8B-B14F-4D97-AF65-F5344CB8AC3E}">
        <p14:creationId xmlns:p14="http://schemas.microsoft.com/office/powerpoint/2010/main" val="1031107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C8B87AB0-3757-4FD8-997A-12C66FA2AA4B}"/>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50247" r="11327"/>
          <a:stretch>
            <a:fillRect/>
          </a:stretch>
        </p:blipFill>
        <p:spPr>
          <a:xfrm>
            <a:off x="8231334" y="0"/>
            <a:ext cx="3960661" cy="6858000"/>
          </a:xfrm>
          <a:prstGeom prst="rect">
            <a:avLst/>
          </a:prstGeom>
        </p:spPr>
      </p:pic>
      <p:sp>
        <p:nvSpPr>
          <p:cNvPr id="3" name="Title 2">
            <a:extLst>
              <a:ext uri="{FF2B5EF4-FFF2-40B4-BE49-F238E27FC236}">
                <a16:creationId xmlns:a16="http://schemas.microsoft.com/office/drawing/2014/main" id="{FE5928E3-19E5-0D57-5CB5-24EFAB39E035}"/>
              </a:ext>
            </a:extLst>
          </p:cNvPr>
          <p:cNvSpPr>
            <a:spLocks noGrp="1"/>
          </p:cNvSpPr>
          <p:nvPr>
            <p:ph type="title"/>
          </p:nvPr>
        </p:nvSpPr>
        <p:spPr/>
        <p:txBody>
          <a:bodyPr/>
          <a:lstStyle/>
          <a:p>
            <a:r>
              <a:rPr lang="en-US" dirty="0"/>
              <a:t>EEO Representative Training	</a:t>
            </a:r>
          </a:p>
        </p:txBody>
      </p:sp>
      <p:sp>
        <p:nvSpPr>
          <p:cNvPr id="4" name="Content Placeholder 3">
            <a:extLst>
              <a:ext uri="{FF2B5EF4-FFF2-40B4-BE49-F238E27FC236}">
                <a16:creationId xmlns:a16="http://schemas.microsoft.com/office/drawing/2014/main" id="{0CD8CCDC-47F0-1B88-3C78-471530599CD9}"/>
              </a:ext>
            </a:extLst>
          </p:cNvPr>
          <p:cNvSpPr>
            <a:spLocks noGrp="1"/>
          </p:cNvSpPr>
          <p:nvPr>
            <p:ph idx="1"/>
          </p:nvPr>
        </p:nvSpPr>
        <p:spPr/>
        <p:txBody>
          <a:bodyPr>
            <a:normAutofit/>
          </a:bodyPr>
          <a:lstStyle/>
          <a:p>
            <a:r>
              <a:rPr lang="en-US" dirty="0"/>
              <a:t>Additional training is not required.</a:t>
            </a:r>
          </a:p>
          <a:p>
            <a:r>
              <a:rPr lang="en-US" dirty="0"/>
              <a:t>Best Practice?</a:t>
            </a:r>
          </a:p>
          <a:p>
            <a:pPr lvl="1"/>
            <a:r>
              <a:rPr lang="en-US" dirty="0"/>
              <a:t>Supervising and monitoring the process is additional responsibility.</a:t>
            </a:r>
          </a:p>
          <a:p>
            <a:pPr lvl="1"/>
            <a:r>
              <a:rPr lang="en-US" dirty="0"/>
              <a:t>Goal is to spot issues before they violate the process requiring the search to be ended and started over. </a:t>
            </a:r>
          </a:p>
        </p:txBody>
      </p:sp>
      <p:sp>
        <p:nvSpPr>
          <p:cNvPr id="2" name="Slide Number Placeholder 1">
            <a:extLst>
              <a:ext uri="{FF2B5EF4-FFF2-40B4-BE49-F238E27FC236}">
                <a16:creationId xmlns:a16="http://schemas.microsoft.com/office/drawing/2014/main" id="{925BCA14-E347-D734-F53C-9C094767D902}"/>
              </a:ext>
            </a:extLst>
          </p:cNvPr>
          <p:cNvSpPr>
            <a:spLocks noGrp="1"/>
          </p:cNvSpPr>
          <p:nvPr>
            <p:ph type="sldNum" sz="quarter" idx="4"/>
          </p:nvPr>
        </p:nvSpPr>
        <p:spPr/>
        <p:txBody>
          <a:bodyPr/>
          <a:lstStyle/>
          <a:p>
            <a:fld id="{D90A3912-F936-4A2B-8006-611BCCAFD293}" type="slidenum">
              <a:rPr lang="en-US" smtClean="0"/>
              <a:t>28</a:t>
            </a:fld>
            <a:endParaRPr lang="en-US"/>
          </a:p>
        </p:txBody>
      </p:sp>
    </p:spTree>
    <p:extLst>
      <p:ext uri="{BB962C8B-B14F-4D97-AF65-F5344CB8AC3E}">
        <p14:creationId xmlns:p14="http://schemas.microsoft.com/office/powerpoint/2010/main" val="978925786"/>
      </p:ext>
    </p:extLst>
  </p:cSld>
  <p:clrMapOvr>
    <a:masterClrMapping/>
  </p:clrMapOvr>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5D2C8-05B8-9A7E-3803-FC6BECB7DC14}"/>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C800414-27CB-0578-3D91-37B948F547A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6527" r="15047"/>
          <a:stretch>
            <a:fillRect/>
          </a:stretch>
        </p:blipFill>
        <p:spPr>
          <a:xfrm>
            <a:off x="8231334" y="0"/>
            <a:ext cx="3960661" cy="6858000"/>
          </a:xfrm>
          <a:prstGeom prst="rect">
            <a:avLst/>
          </a:prstGeom>
        </p:spPr>
      </p:pic>
      <p:sp>
        <p:nvSpPr>
          <p:cNvPr id="3" name="Title 2">
            <a:extLst>
              <a:ext uri="{FF2B5EF4-FFF2-40B4-BE49-F238E27FC236}">
                <a16:creationId xmlns:a16="http://schemas.microsoft.com/office/drawing/2014/main" id="{7333BF0E-35B4-1667-C94E-BE4EA09BFE0F}"/>
              </a:ext>
            </a:extLst>
          </p:cNvPr>
          <p:cNvSpPr>
            <a:spLocks noGrp="1"/>
          </p:cNvSpPr>
          <p:nvPr>
            <p:ph type="title"/>
          </p:nvPr>
        </p:nvSpPr>
        <p:spPr/>
        <p:txBody>
          <a:bodyPr/>
          <a:lstStyle/>
          <a:p>
            <a:r>
              <a:rPr lang="en-US" dirty="0"/>
              <a:t>EEO Representative Training	</a:t>
            </a:r>
          </a:p>
        </p:txBody>
      </p:sp>
      <p:sp>
        <p:nvSpPr>
          <p:cNvPr id="4" name="Content Placeholder 3">
            <a:extLst>
              <a:ext uri="{FF2B5EF4-FFF2-40B4-BE49-F238E27FC236}">
                <a16:creationId xmlns:a16="http://schemas.microsoft.com/office/drawing/2014/main" id="{9EB865E2-E361-CF0A-A866-03489B6ED66D}"/>
              </a:ext>
            </a:extLst>
          </p:cNvPr>
          <p:cNvSpPr>
            <a:spLocks noGrp="1"/>
          </p:cNvSpPr>
          <p:nvPr>
            <p:ph idx="1"/>
          </p:nvPr>
        </p:nvSpPr>
        <p:spPr/>
        <p:txBody>
          <a:bodyPr>
            <a:normAutofit lnSpcReduction="10000"/>
          </a:bodyPr>
          <a:lstStyle/>
          <a:p>
            <a:r>
              <a:rPr lang="en-US" dirty="0"/>
              <a:t>Additional training is not required but may be considered a best practice.</a:t>
            </a:r>
          </a:p>
          <a:p>
            <a:r>
              <a:rPr lang="en-US" dirty="0"/>
              <a:t>EEO representatives have the added responsibility of supervising and monitoring the selection process.</a:t>
            </a:r>
          </a:p>
          <a:p>
            <a:r>
              <a:rPr lang="en-US" dirty="0"/>
              <a:t>Training can help representatives identify and address concerns before they become procedural violations that require the recruitment process to be discontinued and restarted.</a:t>
            </a:r>
            <a:endParaRPr lang="en-US" b="1" dirty="0"/>
          </a:p>
        </p:txBody>
      </p:sp>
      <p:sp>
        <p:nvSpPr>
          <p:cNvPr id="2" name="Slide Number Placeholder 1">
            <a:extLst>
              <a:ext uri="{FF2B5EF4-FFF2-40B4-BE49-F238E27FC236}">
                <a16:creationId xmlns:a16="http://schemas.microsoft.com/office/drawing/2014/main" id="{FE30886C-17F4-1311-B225-678974E24661}"/>
              </a:ext>
            </a:extLst>
          </p:cNvPr>
          <p:cNvSpPr>
            <a:spLocks noGrp="1"/>
          </p:cNvSpPr>
          <p:nvPr>
            <p:ph type="sldNum" sz="quarter" idx="4"/>
          </p:nvPr>
        </p:nvSpPr>
        <p:spPr/>
        <p:txBody>
          <a:bodyPr/>
          <a:lstStyle/>
          <a:p>
            <a:fld id="{D90A3912-F936-4A2B-8006-611BCCAFD293}" type="slidenum">
              <a:rPr lang="en-US" smtClean="0"/>
              <a:t>29</a:t>
            </a:fld>
            <a:endParaRPr lang="en-US"/>
          </a:p>
        </p:txBody>
      </p:sp>
    </p:spTree>
    <p:extLst>
      <p:ext uri="{BB962C8B-B14F-4D97-AF65-F5344CB8AC3E}">
        <p14:creationId xmlns:p14="http://schemas.microsoft.com/office/powerpoint/2010/main" val="2654181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70D7BB-032D-6980-AFF3-EE394969FF88}"/>
              </a:ext>
            </a:extLst>
          </p:cNvPr>
          <p:cNvSpPr>
            <a:spLocks noGrp="1"/>
          </p:cNvSpPr>
          <p:nvPr>
            <p:ph type="title"/>
          </p:nvPr>
        </p:nvSpPr>
        <p:spPr/>
        <p:txBody>
          <a:bodyPr/>
          <a:lstStyle/>
          <a:p>
            <a:r>
              <a:rPr lang="en-US" dirty="0"/>
              <a:t>Importance of the EEO Representative</a:t>
            </a:r>
          </a:p>
        </p:txBody>
      </p:sp>
      <p:sp>
        <p:nvSpPr>
          <p:cNvPr id="2" name="Slide Number Placeholder 1">
            <a:extLst>
              <a:ext uri="{FF2B5EF4-FFF2-40B4-BE49-F238E27FC236}">
                <a16:creationId xmlns:a16="http://schemas.microsoft.com/office/drawing/2014/main" id="{D2B036BA-83FA-0D61-5773-634E2B8FB907}"/>
              </a:ext>
            </a:extLst>
          </p:cNvPr>
          <p:cNvSpPr>
            <a:spLocks noGrp="1"/>
          </p:cNvSpPr>
          <p:nvPr>
            <p:ph type="sldNum" sz="quarter" idx="4"/>
          </p:nvPr>
        </p:nvSpPr>
        <p:spPr/>
        <p:txBody>
          <a:bodyPr/>
          <a:lstStyle/>
          <a:p>
            <a:fld id="{D90A3912-F936-4A2B-8006-611BCCAFD293}" type="slidenum">
              <a:rPr lang="en-US" smtClean="0"/>
              <a:t>30</a:t>
            </a:fld>
            <a:endParaRPr lang="en-US"/>
          </a:p>
        </p:txBody>
      </p:sp>
      <p:sp>
        <p:nvSpPr>
          <p:cNvPr id="4" name="Content Placeholder 3">
            <a:extLst>
              <a:ext uri="{FF2B5EF4-FFF2-40B4-BE49-F238E27FC236}">
                <a16:creationId xmlns:a16="http://schemas.microsoft.com/office/drawing/2014/main" id="{C84CA09D-614C-BBD6-E749-D903D3F99FA9}"/>
              </a:ext>
            </a:extLst>
          </p:cNvPr>
          <p:cNvSpPr>
            <a:spLocks noGrp="1"/>
          </p:cNvSpPr>
          <p:nvPr>
            <p:ph idx="12"/>
          </p:nvPr>
        </p:nvSpPr>
        <p:spPr/>
        <p:txBody>
          <a:bodyPr>
            <a:normAutofit fontScale="70000" lnSpcReduction="20000"/>
          </a:bodyPr>
          <a:lstStyle/>
          <a:p>
            <a:r>
              <a:rPr lang="en-US" dirty="0"/>
              <a:t>Ensures the process does not fail.</a:t>
            </a:r>
          </a:p>
          <a:p>
            <a:r>
              <a:rPr lang="en-US" dirty="0"/>
              <a:t>Holds committee accountable and provides helpful reminders to eliminate violations of the EEO rules.</a:t>
            </a:r>
          </a:p>
          <a:p>
            <a:r>
              <a:rPr lang="en-US" dirty="0"/>
              <a:t>Recommended: (EEO Representative Handbook Documents)</a:t>
            </a:r>
          </a:p>
          <a:p>
            <a:pPr lvl="1"/>
            <a:r>
              <a:rPr lang="en-US" dirty="0"/>
              <a:t>Brief Training Review.</a:t>
            </a:r>
          </a:p>
          <a:p>
            <a:pPr lvl="1"/>
            <a:r>
              <a:rPr lang="en-US" dirty="0"/>
              <a:t>Confidentiality Agreement to be provided to and signed by Selection Committee.</a:t>
            </a:r>
          </a:p>
          <a:p>
            <a:pPr lvl="1"/>
            <a:r>
              <a:rPr lang="en-US" dirty="0"/>
              <a:t>Conflicts of Check checklist.</a:t>
            </a:r>
          </a:p>
          <a:p>
            <a:pPr lvl="1"/>
            <a:r>
              <a:rPr lang="en-US" dirty="0"/>
              <a:t>Checklist to follow during screening, interviews, and committee meetings.</a:t>
            </a:r>
          </a:p>
        </p:txBody>
      </p:sp>
      <p:pic>
        <p:nvPicPr>
          <p:cNvPr id="6" name="Picture Placeholder 5">
            <a:extLst>
              <a:ext uri="{FF2B5EF4-FFF2-40B4-BE49-F238E27FC236}">
                <a16:creationId xmlns:a16="http://schemas.microsoft.com/office/drawing/2014/main" id="{BCC4C7F1-838C-1A1B-9C7C-9CF41C780FA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8229" r="18229"/>
          <a:stretch/>
        </p:blipFill>
        <p:spPr>
          <a:prstGeom prst="rect">
            <a:avLst/>
          </a:prstGeom>
        </p:spPr>
      </p:pic>
    </p:spTree>
    <p:extLst>
      <p:ext uri="{BB962C8B-B14F-4D97-AF65-F5344CB8AC3E}">
        <p14:creationId xmlns:p14="http://schemas.microsoft.com/office/powerpoint/2010/main" val="3848897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8CBA1-5189-93DF-1E0D-50AEFB4DFF76}"/>
              </a:ext>
            </a:extLst>
          </p:cNvPr>
          <p:cNvSpPr>
            <a:spLocks noGrp="1"/>
          </p:cNvSpPr>
          <p:nvPr>
            <p:ph type="title"/>
          </p:nvPr>
        </p:nvSpPr>
        <p:spPr/>
        <p:txBody>
          <a:bodyPr/>
          <a:lstStyle/>
          <a:p>
            <a:r>
              <a:rPr lang="en-US" dirty="0"/>
              <a:t>Committee Chair</a:t>
            </a:r>
          </a:p>
        </p:txBody>
      </p:sp>
      <p:sp>
        <p:nvSpPr>
          <p:cNvPr id="3" name="Content Placeholder 2">
            <a:extLst>
              <a:ext uri="{FF2B5EF4-FFF2-40B4-BE49-F238E27FC236}">
                <a16:creationId xmlns:a16="http://schemas.microsoft.com/office/drawing/2014/main" id="{8B0064B3-6EAC-235E-D1CC-4DCAB444DCBF}"/>
              </a:ext>
            </a:extLst>
          </p:cNvPr>
          <p:cNvSpPr>
            <a:spLocks noGrp="1"/>
          </p:cNvSpPr>
          <p:nvPr>
            <p:ph idx="1"/>
          </p:nvPr>
        </p:nvSpPr>
        <p:spPr/>
        <p:txBody>
          <a:bodyPr>
            <a:normAutofit fontScale="92500"/>
          </a:bodyPr>
          <a:lstStyle/>
          <a:p>
            <a:r>
              <a:rPr lang="en-US" dirty="0"/>
              <a:t>Usually, the supervisor for the position being filled.</a:t>
            </a:r>
          </a:p>
          <a:p>
            <a:r>
              <a:rPr lang="en-US" dirty="0"/>
              <a:t>Provides input on members of the committee, approved by HR and in compliance with requirements. </a:t>
            </a:r>
          </a:p>
          <a:p>
            <a:r>
              <a:rPr lang="en-US" dirty="0"/>
              <a:t>Coordinates creation of interview questions, assist with initial screening of applicants, and schedules/hosts meetings with the committee.</a:t>
            </a:r>
          </a:p>
          <a:p>
            <a:r>
              <a:rPr lang="en-US" dirty="0"/>
              <a:t>Assists HR with creating timeline for completion of screening.</a:t>
            </a:r>
          </a:p>
        </p:txBody>
      </p:sp>
      <p:sp>
        <p:nvSpPr>
          <p:cNvPr id="5" name="Slide Number Placeholder 4">
            <a:extLst>
              <a:ext uri="{FF2B5EF4-FFF2-40B4-BE49-F238E27FC236}">
                <a16:creationId xmlns:a16="http://schemas.microsoft.com/office/drawing/2014/main" id="{D5CD54CF-94D2-8DCB-21E7-5B4A4EE59764}"/>
              </a:ext>
            </a:extLst>
          </p:cNvPr>
          <p:cNvSpPr>
            <a:spLocks noGrp="1"/>
          </p:cNvSpPr>
          <p:nvPr>
            <p:ph type="sldNum" sz="quarter" idx="4"/>
          </p:nvPr>
        </p:nvSpPr>
        <p:spPr/>
        <p:txBody>
          <a:bodyPr/>
          <a:lstStyle/>
          <a:p>
            <a:fld id="{D90A3912-F936-4A2B-8006-611BCCAFD293}" type="slidenum">
              <a:rPr lang="en-US" smtClean="0"/>
              <a:t>31</a:t>
            </a:fld>
            <a:endParaRPr lang="en-US"/>
          </a:p>
        </p:txBody>
      </p:sp>
      <p:pic>
        <p:nvPicPr>
          <p:cNvPr id="11" name="Picture Placeholder 10">
            <a:extLst>
              <a:ext uri="{FF2B5EF4-FFF2-40B4-BE49-F238E27FC236}">
                <a16:creationId xmlns:a16="http://schemas.microsoft.com/office/drawing/2014/main" id="{96285D89-312A-55B1-A3FF-6727746D8AE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8274" r="28274"/>
          <a:stretch>
            <a:fillRect/>
          </a:stretch>
        </p:blipFill>
        <p:spPr>
          <a:custGeom>
            <a:avLst/>
            <a:gdLst>
              <a:gd name="connsiteX0" fmla="*/ 1012208 w 3768133"/>
              <a:gd name="connsiteY0" fmla="*/ 0 h 5782586"/>
              <a:gd name="connsiteX1" fmla="*/ 2390171 w 3768133"/>
              <a:gd name="connsiteY1" fmla="*/ 0 h 5782586"/>
              <a:gd name="connsiteX2" fmla="*/ 3768133 w 3768133"/>
              <a:gd name="connsiteY2" fmla="*/ 2226534 h 5782586"/>
              <a:gd name="connsiteX3" fmla="*/ 2390171 w 3768133"/>
              <a:gd name="connsiteY3" fmla="*/ 4453067 h 5782586"/>
              <a:gd name="connsiteX4" fmla="*/ 2373813 w 3768133"/>
              <a:gd name="connsiteY4" fmla="*/ 4453067 h 5782586"/>
              <a:gd name="connsiteX5" fmla="*/ 1534956 w 3768133"/>
              <a:gd name="connsiteY5" fmla="*/ 5782586 h 5782586"/>
              <a:gd name="connsiteX6" fmla="*/ 0 w 3768133"/>
              <a:gd name="connsiteY6" fmla="*/ 5782586 h 5782586"/>
              <a:gd name="connsiteX7" fmla="*/ 0 w 3768133"/>
              <a:gd name="connsiteY7" fmla="*/ 1177979 h 5782586"/>
              <a:gd name="connsiteX8" fmla="*/ 0 w 3768133"/>
              <a:gd name="connsiteY8" fmla="*/ 917024 h 5782586"/>
              <a:gd name="connsiteX9" fmla="*/ 0 w 3768133"/>
              <a:gd name="connsiteY9" fmla="*/ 54 h 5782586"/>
              <a:gd name="connsiteX10" fmla="*/ 1012208 w 3768133"/>
              <a:gd name="connsiteY10" fmla="*/ 54 h 578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68133" h="5782586">
                <a:moveTo>
                  <a:pt x="1012208" y="0"/>
                </a:moveTo>
                <a:lnTo>
                  <a:pt x="2390171" y="0"/>
                </a:lnTo>
                <a:lnTo>
                  <a:pt x="3768133" y="2226534"/>
                </a:lnTo>
                <a:lnTo>
                  <a:pt x="2390171" y="4453067"/>
                </a:lnTo>
                <a:lnTo>
                  <a:pt x="2373813" y="4453067"/>
                </a:lnTo>
                <a:lnTo>
                  <a:pt x="1534956" y="5782586"/>
                </a:lnTo>
                <a:lnTo>
                  <a:pt x="0" y="5782586"/>
                </a:lnTo>
                <a:lnTo>
                  <a:pt x="0" y="1177979"/>
                </a:lnTo>
                <a:lnTo>
                  <a:pt x="0" y="917024"/>
                </a:lnTo>
                <a:lnTo>
                  <a:pt x="0" y="54"/>
                </a:lnTo>
                <a:lnTo>
                  <a:pt x="1012208" y="54"/>
                </a:lnTo>
                <a:close/>
              </a:path>
            </a:pathLst>
          </a:custGeom>
        </p:spPr>
      </p:pic>
    </p:spTree>
    <p:extLst>
      <p:ext uri="{BB962C8B-B14F-4D97-AF65-F5344CB8AC3E}">
        <p14:creationId xmlns:p14="http://schemas.microsoft.com/office/powerpoint/2010/main" val="185342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C134C04C-B7E5-0C1F-C30D-2FD55987C58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2528" r="32528"/>
          <a:stretch/>
        </p:blipFill>
        <p:spPr>
          <a:prstGeom prst="rect">
            <a:avLst/>
          </a:prstGeom>
        </p:spPr>
      </p:pic>
      <p:sp>
        <p:nvSpPr>
          <p:cNvPr id="2" name="Title 1">
            <a:extLst>
              <a:ext uri="{FF2B5EF4-FFF2-40B4-BE49-F238E27FC236}">
                <a16:creationId xmlns:a16="http://schemas.microsoft.com/office/drawing/2014/main" id="{1C484B62-DB13-CB4E-FDF2-BCB5AF208D0F}"/>
              </a:ext>
            </a:extLst>
          </p:cNvPr>
          <p:cNvSpPr>
            <a:spLocks noGrp="1"/>
          </p:cNvSpPr>
          <p:nvPr>
            <p:ph type="title"/>
          </p:nvPr>
        </p:nvSpPr>
        <p:spPr/>
        <p:txBody>
          <a:bodyPr/>
          <a:lstStyle/>
          <a:p>
            <a:r>
              <a:rPr lang="en-US" dirty="0"/>
              <a:t>Other Important Reminders for Selection Committee</a:t>
            </a:r>
          </a:p>
        </p:txBody>
      </p:sp>
      <p:sp>
        <p:nvSpPr>
          <p:cNvPr id="4" name="Slide Number Placeholder 3">
            <a:extLst>
              <a:ext uri="{FF2B5EF4-FFF2-40B4-BE49-F238E27FC236}">
                <a16:creationId xmlns:a16="http://schemas.microsoft.com/office/drawing/2014/main" id="{866178E2-5016-4761-7FC5-DF2929F0046E}"/>
              </a:ext>
            </a:extLst>
          </p:cNvPr>
          <p:cNvSpPr>
            <a:spLocks noGrp="1"/>
          </p:cNvSpPr>
          <p:nvPr>
            <p:ph type="sldNum" sz="quarter" idx="4"/>
          </p:nvPr>
        </p:nvSpPr>
        <p:spPr/>
        <p:txBody>
          <a:bodyPr/>
          <a:lstStyle/>
          <a:p>
            <a:fld id="{D90A3912-F936-4A2B-8006-611BCCAFD293}" type="slidenum">
              <a:rPr lang="en-US" smtClean="0"/>
              <a:t>32</a:t>
            </a:fld>
            <a:endParaRPr lang="en-US"/>
          </a:p>
        </p:txBody>
      </p:sp>
      <p:sp>
        <p:nvSpPr>
          <p:cNvPr id="3" name="Content Placeholder 2">
            <a:extLst>
              <a:ext uri="{FF2B5EF4-FFF2-40B4-BE49-F238E27FC236}">
                <a16:creationId xmlns:a16="http://schemas.microsoft.com/office/drawing/2014/main" id="{03926EEE-6067-6013-8CF3-86A6DF48E934}"/>
              </a:ext>
            </a:extLst>
          </p:cNvPr>
          <p:cNvSpPr>
            <a:spLocks noGrp="1"/>
          </p:cNvSpPr>
          <p:nvPr>
            <p:ph idx="1"/>
          </p:nvPr>
        </p:nvSpPr>
        <p:spPr>
          <a:xfrm>
            <a:off x="391885" y="1564435"/>
            <a:ext cx="7585051" cy="4323900"/>
          </a:xfrm>
        </p:spPr>
        <p:txBody>
          <a:bodyPr/>
          <a:lstStyle/>
          <a:p>
            <a:r>
              <a:rPr lang="en-US" dirty="0"/>
              <a:t>Emails and notes or any other documents made related to the process are discoverable.  </a:t>
            </a:r>
          </a:p>
          <a:p>
            <a:r>
              <a:rPr lang="en-US" dirty="0"/>
              <a:t>Accountability. Their actions and </a:t>
            </a:r>
            <a:br>
              <a:rPr lang="en-US" dirty="0"/>
            </a:br>
            <a:r>
              <a:rPr lang="en-US" dirty="0"/>
              <a:t>statements matter.</a:t>
            </a:r>
          </a:p>
          <a:p>
            <a:r>
              <a:rPr lang="en-US" dirty="0"/>
              <a:t>Protect applicant information.</a:t>
            </a:r>
          </a:p>
          <a:p>
            <a:r>
              <a:rPr lang="en-US" dirty="0"/>
              <a:t>Provide clear guidelines for respecting candidates.</a:t>
            </a:r>
          </a:p>
        </p:txBody>
      </p:sp>
    </p:spTree>
    <p:extLst>
      <p:ext uri="{BB962C8B-B14F-4D97-AF65-F5344CB8AC3E}">
        <p14:creationId xmlns:p14="http://schemas.microsoft.com/office/powerpoint/2010/main" val="35411598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B43C4A-5EEE-C810-9C93-0AAB5DE09625}"/>
              </a:ext>
            </a:extLst>
          </p:cNvPr>
          <p:cNvSpPr>
            <a:spLocks noGrp="1"/>
          </p:cNvSpPr>
          <p:nvPr>
            <p:ph type="title"/>
          </p:nvPr>
        </p:nvSpPr>
        <p:spPr/>
        <p:txBody>
          <a:bodyPr/>
          <a:lstStyle/>
          <a:p>
            <a:r>
              <a:rPr lang="en-US" dirty="0"/>
              <a:t>Avoiding Violations </a:t>
            </a:r>
          </a:p>
        </p:txBody>
      </p:sp>
    </p:spTree>
    <p:extLst>
      <p:ext uri="{BB962C8B-B14F-4D97-AF65-F5344CB8AC3E}">
        <p14:creationId xmlns:p14="http://schemas.microsoft.com/office/powerpoint/2010/main" val="38353138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B24D4-EDB7-AE94-568E-C81CC7EDC2F7}"/>
              </a:ext>
            </a:extLst>
          </p:cNvPr>
          <p:cNvSpPr>
            <a:spLocks noGrp="1"/>
          </p:cNvSpPr>
          <p:nvPr>
            <p:ph type="title"/>
          </p:nvPr>
        </p:nvSpPr>
        <p:spPr/>
        <p:txBody>
          <a:bodyPr/>
          <a:lstStyle/>
          <a:p>
            <a:r>
              <a:rPr lang="en-US" dirty="0"/>
              <a:t>Create Step by Step Checklists with Requirements (Varies for Faculty/Classified/Management)…Sample</a:t>
            </a:r>
          </a:p>
        </p:txBody>
      </p:sp>
      <p:sp>
        <p:nvSpPr>
          <p:cNvPr id="9" name="Slide Number Placeholder 8">
            <a:extLst>
              <a:ext uri="{FF2B5EF4-FFF2-40B4-BE49-F238E27FC236}">
                <a16:creationId xmlns:a16="http://schemas.microsoft.com/office/drawing/2014/main" id="{64258CBC-D0E2-F8D2-05A6-4DE9A481766E}"/>
              </a:ext>
            </a:extLst>
          </p:cNvPr>
          <p:cNvSpPr>
            <a:spLocks noGrp="1"/>
          </p:cNvSpPr>
          <p:nvPr>
            <p:ph type="sldNum" sz="quarter" idx="4"/>
          </p:nvPr>
        </p:nvSpPr>
        <p:spPr/>
        <p:txBody>
          <a:bodyPr/>
          <a:lstStyle/>
          <a:p>
            <a:fld id="{D90A3912-F936-4A2B-8006-611BCCAFD293}" type="slidenum">
              <a:rPr lang="en-US" smtClean="0"/>
              <a:t>34</a:t>
            </a:fld>
            <a:endParaRPr lang="en-US"/>
          </a:p>
        </p:txBody>
      </p:sp>
      <p:sp>
        <p:nvSpPr>
          <p:cNvPr id="6" name="Content Placeholder 5">
            <a:extLst>
              <a:ext uri="{FF2B5EF4-FFF2-40B4-BE49-F238E27FC236}">
                <a16:creationId xmlns:a16="http://schemas.microsoft.com/office/drawing/2014/main" id="{0D155053-2AC7-6858-54B9-00AFE99E5B34}"/>
              </a:ext>
            </a:extLst>
          </p:cNvPr>
          <p:cNvSpPr>
            <a:spLocks noGrp="1"/>
          </p:cNvSpPr>
          <p:nvPr>
            <p:ph idx="11"/>
          </p:nvPr>
        </p:nvSpPr>
        <p:spPr/>
        <p:txBody>
          <a:bodyPr/>
          <a:lstStyle/>
          <a:p>
            <a:r>
              <a:rPr lang="en-US" dirty="0"/>
              <a:t>Committee composition requirements.</a:t>
            </a:r>
          </a:p>
          <a:p>
            <a:r>
              <a:rPr lang="en-US" dirty="0"/>
              <a:t>Who conducts screening?</a:t>
            </a:r>
          </a:p>
          <a:p>
            <a:r>
              <a:rPr lang="en-US" dirty="0"/>
              <a:t>Who conducts interviews?</a:t>
            </a:r>
          </a:p>
          <a:p>
            <a:r>
              <a:rPr lang="en-US" dirty="0"/>
              <a:t>Conflicts check.</a:t>
            </a:r>
          </a:p>
        </p:txBody>
      </p:sp>
      <p:sp>
        <p:nvSpPr>
          <p:cNvPr id="3" name="Content Placeholder 2">
            <a:extLst>
              <a:ext uri="{FF2B5EF4-FFF2-40B4-BE49-F238E27FC236}">
                <a16:creationId xmlns:a16="http://schemas.microsoft.com/office/drawing/2014/main" id="{4FDA874F-B15A-E108-62A0-ABAB85BDFB93}"/>
              </a:ext>
            </a:extLst>
          </p:cNvPr>
          <p:cNvSpPr>
            <a:spLocks noGrp="1"/>
          </p:cNvSpPr>
          <p:nvPr>
            <p:ph sz="quarter" idx="14"/>
          </p:nvPr>
        </p:nvSpPr>
        <p:spPr/>
        <p:txBody>
          <a:bodyPr/>
          <a:lstStyle/>
          <a:p>
            <a:r>
              <a:rPr lang="en-US" dirty="0"/>
              <a:t>Create the Committee</a:t>
            </a:r>
          </a:p>
        </p:txBody>
      </p:sp>
      <p:sp>
        <p:nvSpPr>
          <p:cNvPr id="4" name="Content Placeholder 3">
            <a:extLst>
              <a:ext uri="{FF2B5EF4-FFF2-40B4-BE49-F238E27FC236}">
                <a16:creationId xmlns:a16="http://schemas.microsoft.com/office/drawing/2014/main" id="{FAA8437E-4199-739F-6048-3FC7C6A71DEA}"/>
              </a:ext>
            </a:extLst>
          </p:cNvPr>
          <p:cNvSpPr>
            <a:spLocks noGrp="1"/>
          </p:cNvSpPr>
          <p:nvPr>
            <p:ph sz="quarter" idx="15"/>
          </p:nvPr>
        </p:nvSpPr>
        <p:spPr/>
        <p:txBody>
          <a:bodyPr/>
          <a:lstStyle/>
          <a:p>
            <a:r>
              <a:rPr lang="en-US" dirty="0"/>
              <a:t>Process for Screening</a:t>
            </a:r>
          </a:p>
        </p:txBody>
      </p:sp>
      <p:sp>
        <p:nvSpPr>
          <p:cNvPr id="5" name="Content Placeholder 4">
            <a:extLst>
              <a:ext uri="{FF2B5EF4-FFF2-40B4-BE49-F238E27FC236}">
                <a16:creationId xmlns:a16="http://schemas.microsoft.com/office/drawing/2014/main" id="{AE72D786-E1A0-A0DA-04B1-E7331DFD76CB}"/>
              </a:ext>
            </a:extLst>
          </p:cNvPr>
          <p:cNvSpPr>
            <a:spLocks noGrp="1"/>
          </p:cNvSpPr>
          <p:nvPr>
            <p:ph sz="quarter" idx="17"/>
          </p:nvPr>
        </p:nvSpPr>
        <p:spPr>
          <a:xfrm>
            <a:off x="7941001" y="1531798"/>
            <a:ext cx="3531891" cy="538162"/>
          </a:xfrm>
        </p:spPr>
        <p:txBody>
          <a:bodyPr/>
          <a:lstStyle/>
          <a:p>
            <a:r>
              <a:rPr lang="en-US" dirty="0"/>
              <a:t>Committee Meeting #1</a:t>
            </a:r>
          </a:p>
        </p:txBody>
      </p:sp>
      <p:sp>
        <p:nvSpPr>
          <p:cNvPr id="7" name="Content Placeholder 6">
            <a:extLst>
              <a:ext uri="{FF2B5EF4-FFF2-40B4-BE49-F238E27FC236}">
                <a16:creationId xmlns:a16="http://schemas.microsoft.com/office/drawing/2014/main" id="{475EBA67-EA0E-A1DA-305D-861D053228D4}"/>
              </a:ext>
            </a:extLst>
          </p:cNvPr>
          <p:cNvSpPr>
            <a:spLocks noGrp="1"/>
          </p:cNvSpPr>
          <p:nvPr>
            <p:ph idx="18"/>
          </p:nvPr>
        </p:nvSpPr>
        <p:spPr/>
        <p:txBody>
          <a:bodyPr/>
          <a:lstStyle/>
          <a:p>
            <a:r>
              <a:rPr lang="en-US" dirty="0"/>
              <a:t>Detailed list of criteria / considerations when screening.</a:t>
            </a:r>
          </a:p>
          <a:p>
            <a:r>
              <a:rPr lang="en-US" dirty="0"/>
              <a:t>Rating candidates process during screening.</a:t>
            </a:r>
          </a:p>
        </p:txBody>
      </p:sp>
      <p:sp>
        <p:nvSpPr>
          <p:cNvPr id="8" name="Content Placeholder 7">
            <a:extLst>
              <a:ext uri="{FF2B5EF4-FFF2-40B4-BE49-F238E27FC236}">
                <a16:creationId xmlns:a16="http://schemas.microsoft.com/office/drawing/2014/main" id="{5AC7E6C4-2C17-6528-E5FB-3C4C1F753353}"/>
              </a:ext>
            </a:extLst>
          </p:cNvPr>
          <p:cNvSpPr>
            <a:spLocks noGrp="1"/>
          </p:cNvSpPr>
          <p:nvPr>
            <p:ph idx="19"/>
          </p:nvPr>
        </p:nvSpPr>
        <p:spPr>
          <a:xfrm>
            <a:off x="7940773" y="2226556"/>
            <a:ext cx="3531891" cy="3661777"/>
          </a:xfrm>
        </p:spPr>
        <p:txBody>
          <a:bodyPr>
            <a:normAutofit lnSpcReduction="10000"/>
          </a:bodyPr>
          <a:lstStyle/>
          <a:p>
            <a:r>
              <a:rPr lang="en-US" dirty="0"/>
              <a:t>EEO Representative provides overview of EEO, conflict check, sign confidentiality agreement.</a:t>
            </a:r>
          </a:p>
          <a:p>
            <a:r>
              <a:rPr lang="en-US" dirty="0"/>
              <a:t>Chair reviews info regarding position, review screening rules.</a:t>
            </a:r>
          </a:p>
          <a:p>
            <a:r>
              <a:rPr lang="en-US" dirty="0"/>
              <a:t>Receive access to applications to screen.</a:t>
            </a:r>
          </a:p>
        </p:txBody>
      </p:sp>
    </p:spTree>
    <p:extLst>
      <p:ext uri="{BB962C8B-B14F-4D97-AF65-F5344CB8AC3E}">
        <p14:creationId xmlns:p14="http://schemas.microsoft.com/office/powerpoint/2010/main" val="1382183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98FC8-A3FC-26BE-83C6-F568F72A5A4E}"/>
              </a:ext>
            </a:extLst>
          </p:cNvPr>
          <p:cNvSpPr>
            <a:spLocks noGrp="1"/>
          </p:cNvSpPr>
          <p:nvPr>
            <p:ph type="title"/>
          </p:nvPr>
        </p:nvSpPr>
        <p:spPr/>
        <p:txBody>
          <a:bodyPr/>
          <a:lstStyle/>
          <a:p>
            <a:r>
              <a:rPr lang="en-US" dirty="0"/>
              <a:t>Continued Sample Checklist with Requirements </a:t>
            </a:r>
          </a:p>
        </p:txBody>
      </p:sp>
      <p:sp>
        <p:nvSpPr>
          <p:cNvPr id="9" name="Slide Number Placeholder 8">
            <a:extLst>
              <a:ext uri="{FF2B5EF4-FFF2-40B4-BE49-F238E27FC236}">
                <a16:creationId xmlns:a16="http://schemas.microsoft.com/office/drawing/2014/main" id="{F7E54D66-A4E1-3CBE-A86E-1A7F7412B0AD}"/>
              </a:ext>
            </a:extLst>
          </p:cNvPr>
          <p:cNvSpPr>
            <a:spLocks noGrp="1"/>
          </p:cNvSpPr>
          <p:nvPr>
            <p:ph type="sldNum" sz="quarter" idx="4"/>
          </p:nvPr>
        </p:nvSpPr>
        <p:spPr/>
        <p:txBody>
          <a:bodyPr/>
          <a:lstStyle/>
          <a:p>
            <a:fld id="{D90A3912-F936-4A2B-8006-611BCCAFD293}" type="slidenum">
              <a:rPr lang="en-US" smtClean="0"/>
              <a:t>35</a:t>
            </a:fld>
            <a:endParaRPr lang="en-US"/>
          </a:p>
        </p:txBody>
      </p:sp>
      <p:sp>
        <p:nvSpPr>
          <p:cNvPr id="6" name="Content Placeholder 5">
            <a:extLst>
              <a:ext uri="{FF2B5EF4-FFF2-40B4-BE49-F238E27FC236}">
                <a16:creationId xmlns:a16="http://schemas.microsoft.com/office/drawing/2014/main" id="{7EF534B4-6CEF-1CA3-C229-82EA8921E3AF}"/>
              </a:ext>
            </a:extLst>
          </p:cNvPr>
          <p:cNvSpPr>
            <a:spLocks noGrp="1"/>
          </p:cNvSpPr>
          <p:nvPr>
            <p:ph idx="11"/>
          </p:nvPr>
        </p:nvSpPr>
        <p:spPr>
          <a:xfrm>
            <a:off x="391885" y="2226556"/>
            <a:ext cx="3531663" cy="3661777"/>
          </a:xfrm>
        </p:spPr>
        <p:txBody>
          <a:bodyPr/>
          <a:lstStyle/>
          <a:p>
            <a:r>
              <a:rPr lang="en-US" dirty="0"/>
              <a:t>EEO Representative second conflict check.</a:t>
            </a:r>
          </a:p>
          <a:p>
            <a:r>
              <a:rPr lang="en-US" dirty="0"/>
              <a:t>Review screening ranking sheets, identify interviewees.</a:t>
            </a:r>
          </a:p>
        </p:txBody>
      </p:sp>
      <p:sp>
        <p:nvSpPr>
          <p:cNvPr id="3" name="Content Placeholder 2">
            <a:extLst>
              <a:ext uri="{FF2B5EF4-FFF2-40B4-BE49-F238E27FC236}">
                <a16:creationId xmlns:a16="http://schemas.microsoft.com/office/drawing/2014/main" id="{A26222FB-28AE-9F4C-BBD7-B512F55C2383}"/>
              </a:ext>
            </a:extLst>
          </p:cNvPr>
          <p:cNvSpPr>
            <a:spLocks noGrp="1"/>
          </p:cNvSpPr>
          <p:nvPr>
            <p:ph sz="quarter" idx="14"/>
          </p:nvPr>
        </p:nvSpPr>
        <p:spPr>
          <a:xfrm>
            <a:off x="392341" y="1531798"/>
            <a:ext cx="3531663" cy="538162"/>
          </a:xfrm>
        </p:spPr>
        <p:txBody>
          <a:bodyPr/>
          <a:lstStyle/>
          <a:p>
            <a:r>
              <a:rPr lang="en-US" dirty="0"/>
              <a:t>Committee Meeting #2</a:t>
            </a:r>
          </a:p>
        </p:txBody>
      </p:sp>
      <p:sp>
        <p:nvSpPr>
          <p:cNvPr id="4" name="Content Placeholder 3">
            <a:extLst>
              <a:ext uri="{FF2B5EF4-FFF2-40B4-BE49-F238E27FC236}">
                <a16:creationId xmlns:a16="http://schemas.microsoft.com/office/drawing/2014/main" id="{548600AF-AA95-B5F9-E34D-2AE15D06F38B}"/>
              </a:ext>
            </a:extLst>
          </p:cNvPr>
          <p:cNvSpPr>
            <a:spLocks noGrp="1"/>
          </p:cNvSpPr>
          <p:nvPr>
            <p:ph sz="quarter" idx="15"/>
          </p:nvPr>
        </p:nvSpPr>
        <p:spPr/>
        <p:txBody>
          <a:bodyPr/>
          <a:lstStyle/>
          <a:p>
            <a:r>
              <a:rPr lang="en-US" dirty="0"/>
              <a:t>Interviews</a:t>
            </a:r>
          </a:p>
        </p:txBody>
      </p:sp>
      <p:sp>
        <p:nvSpPr>
          <p:cNvPr id="5" name="Content Placeholder 4">
            <a:extLst>
              <a:ext uri="{FF2B5EF4-FFF2-40B4-BE49-F238E27FC236}">
                <a16:creationId xmlns:a16="http://schemas.microsoft.com/office/drawing/2014/main" id="{10A9C493-7EF4-11A0-2C1F-C2544A4D29D6}"/>
              </a:ext>
            </a:extLst>
          </p:cNvPr>
          <p:cNvSpPr>
            <a:spLocks noGrp="1"/>
          </p:cNvSpPr>
          <p:nvPr>
            <p:ph sz="quarter" idx="17"/>
          </p:nvPr>
        </p:nvSpPr>
        <p:spPr/>
        <p:txBody>
          <a:bodyPr/>
          <a:lstStyle/>
          <a:p>
            <a:r>
              <a:rPr lang="en-US" dirty="0"/>
              <a:t>Deliberations</a:t>
            </a:r>
          </a:p>
        </p:txBody>
      </p:sp>
      <p:sp>
        <p:nvSpPr>
          <p:cNvPr id="7" name="Content Placeholder 6">
            <a:extLst>
              <a:ext uri="{FF2B5EF4-FFF2-40B4-BE49-F238E27FC236}">
                <a16:creationId xmlns:a16="http://schemas.microsoft.com/office/drawing/2014/main" id="{3D8F2CEB-E4A6-3F6E-F8FF-322E97AA48EE}"/>
              </a:ext>
            </a:extLst>
          </p:cNvPr>
          <p:cNvSpPr>
            <a:spLocks noGrp="1"/>
          </p:cNvSpPr>
          <p:nvPr>
            <p:ph idx="18"/>
          </p:nvPr>
        </p:nvSpPr>
        <p:spPr/>
        <p:txBody>
          <a:bodyPr/>
          <a:lstStyle/>
          <a:p>
            <a:r>
              <a:rPr lang="en-US" dirty="0"/>
              <a:t>Procedures during interview (timing, confidentiality, impartiality).</a:t>
            </a:r>
          </a:p>
          <a:p>
            <a:r>
              <a:rPr lang="en-US" dirty="0"/>
              <a:t>Interview questions.</a:t>
            </a:r>
          </a:p>
          <a:p>
            <a:r>
              <a:rPr lang="en-US" dirty="0"/>
              <a:t>Demonstration of skills.</a:t>
            </a:r>
          </a:p>
          <a:p>
            <a:r>
              <a:rPr lang="en-US" dirty="0"/>
              <a:t>Writing Sample.</a:t>
            </a:r>
          </a:p>
          <a:p>
            <a:r>
              <a:rPr lang="en-US" dirty="0"/>
              <a:t>Rating of candidates.</a:t>
            </a:r>
          </a:p>
        </p:txBody>
      </p:sp>
      <p:sp>
        <p:nvSpPr>
          <p:cNvPr id="8" name="Content Placeholder 7">
            <a:extLst>
              <a:ext uri="{FF2B5EF4-FFF2-40B4-BE49-F238E27FC236}">
                <a16:creationId xmlns:a16="http://schemas.microsoft.com/office/drawing/2014/main" id="{171552A4-5D8D-404D-BF08-8ED71D68C5A5}"/>
              </a:ext>
            </a:extLst>
          </p:cNvPr>
          <p:cNvSpPr>
            <a:spLocks noGrp="1"/>
          </p:cNvSpPr>
          <p:nvPr>
            <p:ph idx="19"/>
          </p:nvPr>
        </p:nvSpPr>
        <p:spPr/>
        <p:txBody>
          <a:bodyPr/>
          <a:lstStyle/>
          <a:p>
            <a:pPr marL="0" indent="0">
              <a:buNone/>
            </a:pPr>
            <a:r>
              <a:rPr lang="en-US" dirty="0"/>
              <a:t>Following All Interviews:</a:t>
            </a:r>
          </a:p>
          <a:p>
            <a:r>
              <a:rPr lang="en-US" dirty="0"/>
              <a:t>Fair, consistency, and impartiality.</a:t>
            </a:r>
          </a:p>
          <a:p>
            <a:r>
              <a:rPr lang="en-US" dirty="0"/>
              <a:t>Scope of deliberations.</a:t>
            </a:r>
          </a:p>
          <a:p>
            <a:r>
              <a:rPr lang="en-US" dirty="0"/>
              <a:t>Bias considerations.</a:t>
            </a:r>
          </a:p>
          <a:p>
            <a:r>
              <a:rPr lang="en-US" dirty="0"/>
              <a:t>Preliminary rankings.</a:t>
            </a:r>
          </a:p>
        </p:txBody>
      </p:sp>
    </p:spTree>
    <p:extLst>
      <p:ext uri="{BB962C8B-B14F-4D97-AF65-F5344CB8AC3E}">
        <p14:creationId xmlns:p14="http://schemas.microsoft.com/office/powerpoint/2010/main" val="21894216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5E20BB8-697C-75D6-6E84-16CD0BD53845}"/>
              </a:ext>
            </a:extLst>
          </p:cNvPr>
          <p:cNvSpPr>
            <a:spLocks noGrp="1"/>
          </p:cNvSpPr>
          <p:nvPr>
            <p:ph type="title"/>
          </p:nvPr>
        </p:nvSpPr>
        <p:spPr/>
        <p:txBody>
          <a:bodyPr/>
          <a:lstStyle/>
          <a:p>
            <a:r>
              <a:rPr lang="en-US" dirty="0"/>
              <a:t>Screening Process Issues to Watch For</a:t>
            </a:r>
          </a:p>
        </p:txBody>
      </p:sp>
      <p:sp>
        <p:nvSpPr>
          <p:cNvPr id="10" name="Content Placeholder 9">
            <a:extLst>
              <a:ext uri="{FF2B5EF4-FFF2-40B4-BE49-F238E27FC236}">
                <a16:creationId xmlns:a16="http://schemas.microsoft.com/office/drawing/2014/main" id="{0613C679-16B5-29C4-3DB2-4EE421BF3944}"/>
              </a:ext>
            </a:extLst>
          </p:cNvPr>
          <p:cNvSpPr>
            <a:spLocks noGrp="1"/>
          </p:cNvSpPr>
          <p:nvPr>
            <p:ph idx="1"/>
          </p:nvPr>
        </p:nvSpPr>
        <p:spPr/>
        <p:txBody>
          <a:bodyPr>
            <a:normAutofit fontScale="85000" lnSpcReduction="10000"/>
          </a:bodyPr>
          <a:lstStyle/>
          <a:p>
            <a:pPr marL="0" indent="0">
              <a:buNone/>
            </a:pPr>
            <a:r>
              <a:rPr lang="en-US" dirty="0"/>
              <a:t>Comments included in the ratings of the applications</a:t>
            </a:r>
          </a:p>
          <a:p>
            <a:pPr marL="731520"/>
            <a:r>
              <a:rPr lang="en-US" dirty="0"/>
              <a:t>Age discrimination (this person graduated in ? year).</a:t>
            </a:r>
          </a:p>
          <a:p>
            <a:pPr marL="731520"/>
            <a:r>
              <a:rPr lang="en-US" dirty="0"/>
              <a:t>Transcript comments (not smart student).</a:t>
            </a:r>
          </a:p>
          <a:p>
            <a:pPr marL="731520"/>
            <a:r>
              <a:rPr lang="en-US" dirty="0"/>
              <a:t>Claiming they don’t meet job description requirements, which they were already screened for.</a:t>
            </a:r>
          </a:p>
          <a:p>
            <a:pPr marL="731520"/>
            <a:r>
              <a:rPr lang="en-US" dirty="0"/>
              <a:t>Comments related to written communication, insinuating English is their second language.</a:t>
            </a:r>
          </a:p>
          <a:p>
            <a:pPr marL="731520"/>
            <a:r>
              <a:rPr lang="en-US" dirty="0"/>
              <a:t>Commenting on job history in a negative tone in the comments.</a:t>
            </a:r>
          </a:p>
        </p:txBody>
      </p:sp>
      <p:sp>
        <p:nvSpPr>
          <p:cNvPr id="2" name="Slide Number Placeholder 1">
            <a:extLst>
              <a:ext uri="{FF2B5EF4-FFF2-40B4-BE49-F238E27FC236}">
                <a16:creationId xmlns:a16="http://schemas.microsoft.com/office/drawing/2014/main" id="{69613DB5-7337-E2A1-F133-790E53B6747B}"/>
              </a:ext>
            </a:extLst>
          </p:cNvPr>
          <p:cNvSpPr>
            <a:spLocks noGrp="1"/>
          </p:cNvSpPr>
          <p:nvPr>
            <p:ph type="sldNum" sz="quarter" idx="4"/>
          </p:nvPr>
        </p:nvSpPr>
        <p:spPr/>
        <p:txBody>
          <a:bodyPr/>
          <a:lstStyle/>
          <a:p>
            <a:fld id="{D90A3912-F936-4A2B-8006-611BCCAFD293}" type="slidenum">
              <a:rPr lang="en-US" smtClean="0"/>
              <a:t>36</a:t>
            </a:fld>
            <a:endParaRPr lang="en-US"/>
          </a:p>
        </p:txBody>
      </p:sp>
      <p:pic>
        <p:nvPicPr>
          <p:cNvPr id="12" name="Picture Placeholder 11">
            <a:extLst>
              <a:ext uri="{FF2B5EF4-FFF2-40B4-BE49-F238E27FC236}">
                <a16:creationId xmlns:a16="http://schemas.microsoft.com/office/drawing/2014/main" id="{88703227-40B1-A3D4-D168-D2045DA3B05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33982" r="24052"/>
          <a:stretch>
            <a:fillRect/>
          </a:stretch>
        </p:blipFill>
        <p:spPr>
          <a:xfrm>
            <a:off x="0" y="7883"/>
            <a:ext cx="3768133" cy="5782586"/>
          </a:xfrm>
          <a:custGeom>
            <a:avLst/>
            <a:gdLst>
              <a:gd name="connsiteX0" fmla="*/ 1012208 w 3768133"/>
              <a:gd name="connsiteY0" fmla="*/ 0 h 5782586"/>
              <a:gd name="connsiteX1" fmla="*/ 2390171 w 3768133"/>
              <a:gd name="connsiteY1" fmla="*/ 0 h 5782586"/>
              <a:gd name="connsiteX2" fmla="*/ 3768133 w 3768133"/>
              <a:gd name="connsiteY2" fmla="*/ 2226534 h 5782586"/>
              <a:gd name="connsiteX3" fmla="*/ 2390171 w 3768133"/>
              <a:gd name="connsiteY3" fmla="*/ 4453067 h 5782586"/>
              <a:gd name="connsiteX4" fmla="*/ 2373813 w 3768133"/>
              <a:gd name="connsiteY4" fmla="*/ 4453067 h 5782586"/>
              <a:gd name="connsiteX5" fmla="*/ 1534956 w 3768133"/>
              <a:gd name="connsiteY5" fmla="*/ 5782586 h 5782586"/>
              <a:gd name="connsiteX6" fmla="*/ 0 w 3768133"/>
              <a:gd name="connsiteY6" fmla="*/ 5782586 h 5782586"/>
              <a:gd name="connsiteX7" fmla="*/ 0 w 3768133"/>
              <a:gd name="connsiteY7" fmla="*/ 1177979 h 5782586"/>
              <a:gd name="connsiteX8" fmla="*/ 0 w 3768133"/>
              <a:gd name="connsiteY8" fmla="*/ 917024 h 5782586"/>
              <a:gd name="connsiteX9" fmla="*/ 0 w 3768133"/>
              <a:gd name="connsiteY9" fmla="*/ 54 h 5782586"/>
              <a:gd name="connsiteX10" fmla="*/ 1012208 w 3768133"/>
              <a:gd name="connsiteY10" fmla="*/ 54 h 578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68133" h="5782586">
                <a:moveTo>
                  <a:pt x="1012208" y="0"/>
                </a:moveTo>
                <a:lnTo>
                  <a:pt x="2390171" y="0"/>
                </a:lnTo>
                <a:lnTo>
                  <a:pt x="3768133" y="2226534"/>
                </a:lnTo>
                <a:lnTo>
                  <a:pt x="2390171" y="4453067"/>
                </a:lnTo>
                <a:lnTo>
                  <a:pt x="2373813" y="4453067"/>
                </a:lnTo>
                <a:lnTo>
                  <a:pt x="1534956" y="5782586"/>
                </a:lnTo>
                <a:lnTo>
                  <a:pt x="0" y="5782586"/>
                </a:lnTo>
                <a:lnTo>
                  <a:pt x="0" y="1177979"/>
                </a:lnTo>
                <a:lnTo>
                  <a:pt x="0" y="917024"/>
                </a:lnTo>
                <a:lnTo>
                  <a:pt x="0" y="54"/>
                </a:lnTo>
                <a:lnTo>
                  <a:pt x="1012208" y="54"/>
                </a:lnTo>
                <a:close/>
              </a:path>
            </a:pathLst>
          </a:custGeom>
        </p:spPr>
      </p:pic>
    </p:spTree>
    <p:extLst>
      <p:ext uri="{BB962C8B-B14F-4D97-AF65-F5344CB8AC3E}">
        <p14:creationId xmlns:p14="http://schemas.microsoft.com/office/powerpoint/2010/main" val="24137450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DA302-70AC-40D2-FE40-FC70CD50CCD4}"/>
              </a:ext>
            </a:extLst>
          </p:cNvPr>
          <p:cNvSpPr>
            <a:spLocks noGrp="1"/>
          </p:cNvSpPr>
          <p:nvPr>
            <p:ph type="title"/>
          </p:nvPr>
        </p:nvSpPr>
        <p:spPr/>
        <p:txBody>
          <a:bodyPr/>
          <a:lstStyle/>
          <a:p>
            <a:r>
              <a:rPr lang="en-US" dirty="0"/>
              <a:t>Interview Process Issues</a:t>
            </a:r>
          </a:p>
        </p:txBody>
      </p:sp>
      <p:sp>
        <p:nvSpPr>
          <p:cNvPr id="3" name="Content Placeholder 2">
            <a:extLst>
              <a:ext uri="{FF2B5EF4-FFF2-40B4-BE49-F238E27FC236}">
                <a16:creationId xmlns:a16="http://schemas.microsoft.com/office/drawing/2014/main" id="{F7394CDD-A24B-5C19-D963-9B69AB3A97B5}"/>
              </a:ext>
            </a:extLst>
          </p:cNvPr>
          <p:cNvSpPr>
            <a:spLocks noGrp="1"/>
          </p:cNvSpPr>
          <p:nvPr>
            <p:ph idx="1"/>
          </p:nvPr>
        </p:nvSpPr>
        <p:spPr/>
        <p:txBody>
          <a:bodyPr>
            <a:normAutofit/>
          </a:bodyPr>
          <a:lstStyle/>
          <a:p>
            <a:r>
              <a:rPr lang="en-US" dirty="0"/>
              <a:t>Committee members doodle faces of frustration or dislike.</a:t>
            </a:r>
          </a:p>
          <a:p>
            <a:r>
              <a:rPr lang="en-US" dirty="0"/>
              <a:t>Writing comments that reflect the interviewer’s personal reactions to interviewees responses.</a:t>
            </a:r>
          </a:p>
          <a:p>
            <a:r>
              <a:rPr lang="en-US" dirty="0"/>
              <a:t>Interviewers asking questions outside the provided questions.</a:t>
            </a:r>
          </a:p>
          <a:p>
            <a:r>
              <a:rPr lang="en-US" dirty="0"/>
              <a:t>When an interviewee asks a question, document both the question and the response on the rating form.  </a:t>
            </a:r>
          </a:p>
        </p:txBody>
      </p:sp>
      <p:sp>
        <p:nvSpPr>
          <p:cNvPr id="5" name="Slide Number Placeholder 4">
            <a:extLst>
              <a:ext uri="{FF2B5EF4-FFF2-40B4-BE49-F238E27FC236}">
                <a16:creationId xmlns:a16="http://schemas.microsoft.com/office/drawing/2014/main" id="{648A1E1A-F952-6D46-1AF3-3B0EE1293737}"/>
              </a:ext>
            </a:extLst>
          </p:cNvPr>
          <p:cNvSpPr>
            <a:spLocks noGrp="1"/>
          </p:cNvSpPr>
          <p:nvPr>
            <p:ph type="sldNum" sz="quarter" idx="4"/>
          </p:nvPr>
        </p:nvSpPr>
        <p:spPr/>
        <p:txBody>
          <a:bodyPr/>
          <a:lstStyle/>
          <a:p>
            <a:fld id="{D90A3912-F936-4A2B-8006-611BCCAFD293}" type="slidenum">
              <a:rPr lang="en-US" smtClean="0"/>
              <a:t>37</a:t>
            </a:fld>
            <a:endParaRPr lang="en-US"/>
          </a:p>
        </p:txBody>
      </p:sp>
    </p:spTree>
    <p:extLst>
      <p:ext uri="{BB962C8B-B14F-4D97-AF65-F5344CB8AC3E}">
        <p14:creationId xmlns:p14="http://schemas.microsoft.com/office/powerpoint/2010/main" val="18423539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3F5B-B489-FE0A-AE9F-5FFF539A1D4F}"/>
              </a:ext>
            </a:extLst>
          </p:cNvPr>
          <p:cNvSpPr>
            <a:spLocks noGrp="1"/>
          </p:cNvSpPr>
          <p:nvPr>
            <p:ph type="title"/>
          </p:nvPr>
        </p:nvSpPr>
        <p:spPr/>
        <p:txBody>
          <a:bodyPr/>
          <a:lstStyle/>
          <a:p>
            <a:r>
              <a:rPr lang="en-US" dirty="0"/>
              <a:t>Deliberation Issues to be Aware Of:</a:t>
            </a:r>
          </a:p>
        </p:txBody>
      </p:sp>
      <p:sp>
        <p:nvSpPr>
          <p:cNvPr id="3" name="Content Placeholder 2">
            <a:extLst>
              <a:ext uri="{FF2B5EF4-FFF2-40B4-BE49-F238E27FC236}">
                <a16:creationId xmlns:a16="http://schemas.microsoft.com/office/drawing/2014/main" id="{D44CEEFE-403F-0319-293A-D7814F261208}"/>
              </a:ext>
            </a:extLst>
          </p:cNvPr>
          <p:cNvSpPr>
            <a:spLocks noGrp="1"/>
          </p:cNvSpPr>
          <p:nvPr>
            <p:ph idx="1"/>
          </p:nvPr>
        </p:nvSpPr>
        <p:spPr>
          <a:xfrm>
            <a:off x="391885" y="1558774"/>
            <a:ext cx="11308027" cy="4329560"/>
          </a:xfrm>
        </p:spPr>
        <p:txBody>
          <a:bodyPr>
            <a:normAutofit/>
          </a:bodyPr>
          <a:lstStyle/>
          <a:p>
            <a:r>
              <a:rPr lang="en-US" dirty="0"/>
              <a:t>Discussions outside the information provided during the interview or screening process.</a:t>
            </a:r>
          </a:p>
          <a:p>
            <a:r>
              <a:rPr lang="en-US" dirty="0"/>
              <a:t>Inappropriate comments made about the person, bias / discrimination.</a:t>
            </a:r>
          </a:p>
          <a:p>
            <a:r>
              <a:rPr lang="en-US" dirty="0"/>
              <a:t>Negative assumptions. </a:t>
            </a:r>
          </a:p>
          <a:p>
            <a:r>
              <a:rPr lang="en-US" dirty="0"/>
              <a:t>Knowledge of past experiences of the applicant.</a:t>
            </a:r>
          </a:p>
          <a:p>
            <a:r>
              <a:rPr lang="en-US" dirty="0"/>
              <a:t>Conducting own background check and sharing information after interview.</a:t>
            </a:r>
          </a:p>
        </p:txBody>
      </p:sp>
      <p:sp>
        <p:nvSpPr>
          <p:cNvPr id="5" name="Slide Number Placeholder 4">
            <a:extLst>
              <a:ext uri="{FF2B5EF4-FFF2-40B4-BE49-F238E27FC236}">
                <a16:creationId xmlns:a16="http://schemas.microsoft.com/office/drawing/2014/main" id="{59CFD7EA-BB2B-A734-7E2A-F3FA9A7337D1}"/>
              </a:ext>
            </a:extLst>
          </p:cNvPr>
          <p:cNvSpPr>
            <a:spLocks noGrp="1"/>
          </p:cNvSpPr>
          <p:nvPr>
            <p:ph type="sldNum" sz="quarter" idx="4"/>
          </p:nvPr>
        </p:nvSpPr>
        <p:spPr/>
        <p:txBody>
          <a:bodyPr/>
          <a:lstStyle/>
          <a:p>
            <a:fld id="{D90A3912-F936-4A2B-8006-611BCCAFD293}" type="slidenum">
              <a:rPr lang="en-US" smtClean="0"/>
              <a:t>38</a:t>
            </a:fld>
            <a:endParaRPr lang="en-US"/>
          </a:p>
        </p:txBody>
      </p:sp>
    </p:spTree>
    <p:extLst>
      <p:ext uri="{BB962C8B-B14F-4D97-AF65-F5344CB8AC3E}">
        <p14:creationId xmlns:p14="http://schemas.microsoft.com/office/powerpoint/2010/main" val="29457863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1404CC-41CC-2362-8719-76DB4A597F5C}"/>
              </a:ext>
            </a:extLst>
          </p:cNvPr>
          <p:cNvSpPr>
            <a:spLocks noGrp="1"/>
          </p:cNvSpPr>
          <p:nvPr>
            <p:ph type="title"/>
          </p:nvPr>
        </p:nvSpPr>
        <p:spPr>
          <a:xfrm>
            <a:off x="392113" y="2293938"/>
            <a:ext cx="7804436" cy="2270125"/>
          </a:xfrm>
        </p:spPr>
        <p:txBody>
          <a:bodyPr/>
          <a:lstStyle/>
          <a:p>
            <a:r>
              <a:rPr lang="en-US" dirty="0"/>
              <a:t>Complaints Related to the Process</a:t>
            </a:r>
          </a:p>
        </p:txBody>
      </p:sp>
    </p:spTree>
    <p:extLst>
      <p:ext uri="{BB962C8B-B14F-4D97-AF65-F5344CB8AC3E}">
        <p14:creationId xmlns:p14="http://schemas.microsoft.com/office/powerpoint/2010/main" val="40327076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EE2300-AACB-A423-4B14-09081C029F2F}"/>
              </a:ext>
            </a:extLst>
          </p:cNvPr>
          <p:cNvSpPr>
            <a:spLocks noGrp="1"/>
          </p:cNvSpPr>
          <p:nvPr>
            <p:ph type="title"/>
          </p:nvPr>
        </p:nvSpPr>
        <p:spPr/>
        <p:txBody>
          <a:bodyPr/>
          <a:lstStyle/>
          <a:p>
            <a:r>
              <a:rPr lang="en-US" dirty="0"/>
              <a:t>Complaints Alleging Violation of EEO Process</a:t>
            </a:r>
          </a:p>
        </p:txBody>
      </p:sp>
      <p:sp>
        <p:nvSpPr>
          <p:cNvPr id="6" name="Content Placeholder 5">
            <a:extLst>
              <a:ext uri="{FF2B5EF4-FFF2-40B4-BE49-F238E27FC236}">
                <a16:creationId xmlns:a16="http://schemas.microsoft.com/office/drawing/2014/main" id="{6F713A42-C144-625E-0597-F77E65E3E736}"/>
              </a:ext>
            </a:extLst>
          </p:cNvPr>
          <p:cNvSpPr>
            <a:spLocks noGrp="1"/>
          </p:cNvSpPr>
          <p:nvPr>
            <p:ph idx="12"/>
          </p:nvPr>
        </p:nvSpPr>
        <p:spPr/>
        <p:txBody>
          <a:bodyPr>
            <a:normAutofit lnSpcReduction="10000"/>
          </a:bodyPr>
          <a:lstStyle/>
          <a:p>
            <a:r>
              <a:rPr lang="en-US" dirty="0"/>
              <a:t>Who may file a complaint?</a:t>
            </a:r>
          </a:p>
          <a:p>
            <a:pPr lvl="1"/>
            <a:r>
              <a:rPr lang="en-US" dirty="0"/>
              <a:t>Applicants.</a:t>
            </a:r>
          </a:p>
          <a:p>
            <a:pPr lvl="1"/>
            <a:r>
              <a:rPr lang="en-US" dirty="0"/>
              <a:t>Selection Committee Members.</a:t>
            </a:r>
          </a:p>
          <a:p>
            <a:pPr lvl="1"/>
            <a:r>
              <a:rPr lang="en-US" dirty="0"/>
              <a:t>EEO Representative.</a:t>
            </a:r>
          </a:p>
          <a:p>
            <a:pPr lvl="1"/>
            <a:r>
              <a:rPr lang="en-US" dirty="0"/>
              <a:t>Anyone.</a:t>
            </a:r>
          </a:p>
          <a:p>
            <a:r>
              <a:rPr lang="en-US" dirty="0"/>
              <a:t>Who receives complaints?</a:t>
            </a:r>
          </a:p>
          <a:p>
            <a:pPr lvl="1"/>
            <a:r>
              <a:rPr lang="en-US" dirty="0"/>
              <a:t>Generally, the EEO Officer.</a:t>
            </a:r>
          </a:p>
        </p:txBody>
      </p:sp>
      <p:pic>
        <p:nvPicPr>
          <p:cNvPr id="4" name="Picture Placeholder 3">
            <a:extLst>
              <a:ext uri="{FF2B5EF4-FFF2-40B4-BE49-F238E27FC236}">
                <a16:creationId xmlns:a16="http://schemas.microsoft.com/office/drawing/2014/main" id="{BEA79B92-2CCD-D57B-6358-2297655DA56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8271" r="18271"/>
          <a:stretch>
            <a:fillRect/>
          </a:stretch>
        </p:blipFill>
        <p:spPr>
          <a:prstGeom prst="rect">
            <a:avLst/>
          </a:prstGeom>
        </p:spPr>
      </p:pic>
      <p:sp>
        <p:nvSpPr>
          <p:cNvPr id="2" name="Slide Number Placeholder 1">
            <a:extLst>
              <a:ext uri="{FF2B5EF4-FFF2-40B4-BE49-F238E27FC236}">
                <a16:creationId xmlns:a16="http://schemas.microsoft.com/office/drawing/2014/main" id="{1B3A6237-7BA1-9F7C-6480-CC24D93AFBBE}"/>
              </a:ext>
            </a:extLst>
          </p:cNvPr>
          <p:cNvSpPr>
            <a:spLocks noGrp="1"/>
          </p:cNvSpPr>
          <p:nvPr>
            <p:ph type="sldNum" sz="quarter" idx="4"/>
          </p:nvPr>
        </p:nvSpPr>
        <p:spPr/>
        <p:txBody>
          <a:bodyPr/>
          <a:lstStyle/>
          <a:p>
            <a:fld id="{D90A3912-F936-4A2B-8006-611BCCAFD293}" type="slidenum">
              <a:rPr lang="en-US" smtClean="0"/>
              <a:t>40</a:t>
            </a:fld>
            <a:endParaRPr lang="en-US"/>
          </a:p>
        </p:txBody>
      </p:sp>
    </p:spTree>
    <p:extLst>
      <p:ext uri="{BB962C8B-B14F-4D97-AF65-F5344CB8AC3E}">
        <p14:creationId xmlns:p14="http://schemas.microsoft.com/office/powerpoint/2010/main" val="3338304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64EDE9F-9A19-DFF0-4FBD-6198719DB71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9917" r="13209"/>
          <a:stretch>
            <a:fillRect/>
          </a:stretch>
        </p:blipFill>
        <p:spPr>
          <a:xfrm>
            <a:off x="8242300" y="0"/>
            <a:ext cx="3949695" cy="6092023"/>
          </a:xfrm>
          <a:prstGeom prst="rect">
            <a:avLst/>
          </a:prstGeom>
        </p:spPr>
      </p:pic>
      <p:sp>
        <p:nvSpPr>
          <p:cNvPr id="2" name="Title 1">
            <a:extLst>
              <a:ext uri="{FF2B5EF4-FFF2-40B4-BE49-F238E27FC236}">
                <a16:creationId xmlns:a16="http://schemas.microsoft.com/office/drawing/2014/main" id="{49AE90D8-EE41-0209-AE51-B43088BD240C}"/>
              </a:ext>
            </a:extLst>
          </p:cNvPr>
          <p:cNvSpPr>
            <a:spLocks noGrp="1"/>
          </p:cNvSpPr>
          <p:nvPr>
            <p:ph type="title"/>
          </p:nvPr>
        </p:nvSpPr>
        <p:spPr/>
        <p:txBody>
          <a:bodyPr/>
          <a:lstStyle/>
          <a:p>
            <a:r>
              <a:rPr lang="en-US" dirty="0"/>
              <a:t>Processing EEO Complaint	</a:t>
            </a:r>
          </a:p>
        </p:txBody>
      </p:sp>
      <p:sp>
        <p:nvSpPr>
          <p:cNvPr id="5" name="Slide Number Placeholder 4">
            <a:extLst>
              <a:ext uri="{FF2B5EF4-FFF2-40B4-BE49-F238E27FC236}">
                <a16:creationId xmlns:a16="http://schemas.microsoft.com/office/drawing/2014/main" id="{60F5C2BA-96BA-E818-0CE4-ABD8DD752E3D}"/>
              </a:ext>
            </a:extLst>
          </p:cNvPr>
          <p:cNvSpPr>
            <a:spLocks noGrp="1"/>
          </p:cNvSpPr>
          <p:nvPr>
            <p:ph type="sldNum" sz="quarter" idx="4"/>
          </p:nvPr>
        </p:nvSpPr>
        <p:spPr/>
        <p:txBody>
          <a:bodyPr/>
          <a:lstStyle/>
          <a:p>
            <a:fld id="{D90A3912-F936-4A2B-8006-611BCCAFD293}" type="slidenum">
              <a:rPr lang="en-US" smtClean="0"/>
              <a:t>41</a:t>
            </a:fld>
            <a:endParaRPr lang="en-US"/>
          </a:p>
        </p:txBody>
      </p:sp>
      <p:sp>
        <p:nvSpPr>
          <p:cNvPr id="3" name="Content Placeholder 2">
            <a:extLst>
              <a:ext uri="{FF2B5EF4-FFF2-40B4-BE49-F238E27FC236}">
                <a16:creationId xmlns:a16="http://schemas.microsoft.com/office/drawing/2014/main" id="{4D114D04-BBE6-F459-1C2B-BEBFE0C9916F}"/>
              </a:ext>
            </a:extLst>
          </p:cNvPr>
          <p:cNvSpPr>
            <a:spLocks noGrp="1"/>
          </p:cNvSpPr>
          <p:nvPr>
            <p:ph idx="1"/>
          </p:nvPr>
        </p:nvSpPr>
        <p:spPr/>
        <p:txBody>
          <a:bodyPr>
            <a:normAutofit lnSpcReduction="10000"/>
          </a:bodyPr>
          <a:lstStyle/>
          <a:p>
            <a:pPr marL="0" indent="0">
              <a:buNone/>
            </a:pPr>
            <a:r>
              <a:rPr lang="en-US" dirty="0"/>
              <a:t>Complaint should include:</a:t>
            </a:r>
          </a:p>
          <a:p>
            <a:pPr marL="731520"/>
            <a:r>
              <a:rPr lang="en-US" dirty="0"/>
              <a:t>Violation of EEO policies (section 53000 et seq. of Title 5 of CCR).</a:t>
            </a:r>
          </a:p>
          <a:p>
            <a:pPr marL="731520"/>
            <a:r>
              <a:rPr lang="en-US" dirty="0"/>
              <a:t>Details of name individuals involved.</a:t>
            </a:r>
          </a:p>
          <a:p>
            <a:pPr marL="731520"/>
            <a:r>
              <a:rPr lang="en-US" dirty="0"/>
              <a:t>Date of events.</a:t>
            </a:r>
          </a:p>
          <a:p>
            <a:pPr marL="731520"/>
            <a:r>
              <a:rPr lang="en-US" dirty="0"/>
              <a:t>Description of actions constituting the violation.</a:t>
            </a:r>
          </a:p>
          <a:p>
            <a:pPr marL="731520"/>
            <a:r>
              <a:rPr lang="en-US" dirty="0"/>
              <a:t>Must be filed within 180 days.</a:t>
            </a:r>
          </a:p>
        </p:txBody>
      </p:sp>
    </p:spTree>
    <p:extLst>
      <p:ext uri="{BB962C8B-B14F-4D97-AF65-F5344CB8AC3E}">
        <p14:creationId xmlns:p14="http://schemas.microsoft.com/office/powerpoint/2010/main" val="38996183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9386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9C7DBB-4A3C-C99B-64AF-D0346E794CD0}"/>
              </a:ext>
            </a:extLst>
          </p:cNvPr>
          <p:cNvSpPr>
            <a:spLocks noGrp="1"/>
          </p:cNvSpPr>
          <p:nvPr>
            <p:ph type="sldNum" sz="quarter" idx="4"/>
          </p:nvPr>
        </p:nvSpPr>
        <p:spPr/>
        <p:txBody>
          <a:bodyPr/>
          <a:lstStyle/>
          <a:p>
            <a:fld id="{4500CA50-DFF2-4B51-82DD-96628A93A367}" type="slidenum">
              <a:rPr lang="en-US" smtClean="0"/>
              <a:pPr/>
              <a:t>43</a:t>
            </a:fld>
            <a:endParaRPr lang="en-US" dirty="0"/>
          </a:p>
        </p:txBody>
      </p:sp>
    </p:spTree>
    <p:extLst>
      <p:ext uri="{BB962C8B-B14F-4D97-AF65-F5344CB8AC3E}">
        <p14:creationId xmlns:p14="http://schemas.microsoft.com/office/powerpoint/2010/main" val="12838028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AC6D9B-33B0-37A7-B7C4-ADDE1419EE5E}"/>
              </a:ext>
            </a:extLst>
          </p:cNvPr>
          <p:cNvSpPr>
            <a:spLocks noGrp="1"/>
          </p:cNvSpPr>
          <p:nvPr>
            <p:ph type="sldNum" sz="quarter" idx="4"/>
          </p:nvPr>
        </p:nvSpPr>
        <p:spPr/>
        <p:txBody>
          <a:bodyPr/>
          <a:lstStyle/>
          <a:p>
            <a:fld id="{D90A3912-F936-4A2B-8006-611BCCAFD293}" type="slidenum">
              <a:rPr lang="en-US" smtClean="0"/>
              <a:t>44</a:t>
            </a:fld>
            <a:endParaRPr lang="en-US"/>
          </a:p>
        </p:txBody>
      </p:sp>
    </p:spTree>
    <p:extLst>
      <p:ext uri="{BB962C8B-B14F-4D97-AF65-F5344CB8AC3E}">
        <p14:creationId xmlns:p14="http://schemas.microsoft.com/office/powerpoint/2010/main" val="9604265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373179-049D-B2DE-02A4-B367A3514269}"/>
              </a:ext>
            </a:extLst>
          </p:cNvPr>
          <p:cNvSpPr>
            <a:spLocks noGrp="1"/>
          </p:cNvSpPr>
          <p:nvPr>
            <p:ph type="sldNum" sz="quarter" idx="4"/>
          </p:nvPr>
        </p:nvSpPr>
        <p:spPr/>
        <p:txBody>
          <a:bodyPr/>
          <a:lstStyle/>
          <a:p>
            <a:fld id="{4500CA50-DFF2-4B51-82DD-96628A93A367}" type="slidenum">
              <a:rPr lang="en-US" smtClean="0"/>
              <a:pPr/>
              <a:t>45</a:t>
            </a:fld>
            <a:endParaRPr lang="en-US" dirty="0"/>
          </a:p>
        </p:txBody>
      </p:sp>
      <p:sp>
        <p:nvSpPr>
          <p:cNvPr id="3" name="Text Placeholder 2">
            <a:extLst>
              <a:ext uri="{FF2B5EF4-FFF2-40B4-BE49-F238E27FC236}">
                <a16:creationId xmlns:a16="http://schemas.microsoft.com/office/drawing/2014/main" id="{F3042D56-BBD7-4F3C-D59E-91CDC9AE46A7}"/>
              </a:ext>
            </a:extLst>
          </p:cNvPr>
          <p:cNvSpPr>
            <a:spLocks noGrp="1"/>
          </p:cNvSpPr>
          <p:nvPr>
            <p:ph type="body" sz="quarter" idx="10"/>
          </p:nvPr>
        </p:nvSpPr>
        <p:spPr/>
        <p:txBody>
          <a:bodyPr>
            <a:normAutofit fontScale="85000" lnSpcReduction="10000"/>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1F448A"/>
                </a:solidFill>
                <a:effectLst/>
                <a:uLnTx/>
                <a:uFillTx/>
                <a:latin typeface="Aptos Narrow"/>
                <a:ea typeface="+mn-ea"/>
                <a:cs typeface="+mn-cs"/>
              </a:rPr>
              <a:t>SB 848: New Screening, Reporting, and Training Requirements for Educational Agencies</a:t>
            </a:r>
          </a:p>
        </p:txBody>
      </p:sp>
    </p:spTree>
    <p:extLst>
      <p:ext uri="{BB962C8B-B14F-4D97-AF65-F5344CB8AC3E}">
        <p14:creationId xmlns:p14="http://schemas.microsoft.com/office/powerpoint/2010/main" val="12476439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EB9FBF-C5EE-D74B-082E-E36202DDACE4}"/>
              </a:ext>
            </a:extLst>
          </p:cNvPr>
          <p:cNvSpPr>
            <a:spLocks noGrp="1"/>
          </p:cNvSpPr>
          <p:nvPr>
            <p:ph type="sldNum" sz="quarter" idx="4"/>
          </p:nvPr>
        </p:nvSpPr>
        <p:spPr/>
        <p:txBody>
          <a:bodyPr/>
          <a:lstStyle/>
          <a:p>
            <a:fld id="{D90A3912-F936-4A2B-8006-611BCCAFD293}" type="slidenum">
              <a:rPr lang="en-US" smtClean="0"/>
              <a:t>46</a:t>
            </a:fld>
            <a:endParaRPr lang="en-US"/>
          </a:p>
        </p:txBody>
      </p:sp>
      <p:sp>
        <p:nvSpPr>
          <p:cNvPr id="3" name="Text Placeholder 2">
            <a:extLst>
              <a:ext uri="{FF2B5EF4-FFF2-40B4-BE49-F238E27FC236}">
                <a16:creationId xmlns:a16="http://schemas.microsoft.com/office/drawing/2014/main" id="{DC798529-2187-C35B-3325-4673ABFB6795}"/>
              </a:ext>
            </a:extLst>
          </p:cNvPr>
          <p:cNvSpPr>
            <a:spLocks noGrp="1"/>
          </p:cNvSpPr>
          <p:nvPr>
            <p:ph type="body" sz="quarter" idx="10"/>
          </p:nvPr>
        </p:nvSpPr>
        <p:spPr/>
        <p:txBody>
          <a:bodyPr/>
          <a:lstStyle/>
          <a:p>
            <a:r>
              <a:rPr lang="en-US" sz="2800" dirty="0"/>
              <a:t>Kara R. Walton</a:t>
            </a:r>
          </a:p>
        </p:txBody>
      </p:sp>
      <p:sp>
        <p:nvSpPr>
          <p:cNvPr id="4" name="Text Placeholder 3">
            <a:extLst>
              <a:ext uri="{FF2B5EF4-FFF2-40B4-BE49-F238E27FC236}">
                <a16:creationId xmlns:a16="http://schemas.microsoft.com/office/drawing/2014/main" id="{A8A274E5-0D6D-A21A-E34F-1E5EEE8D1D5B}"/>
              </a:ext>
            </a:extLst>
          </p:cNvPr>
          <p:cNvSpPr>
            <a:spLocks noGrp="1"/>
          </p:cNvSpPr>
          <p:nvPr>
            <p:ph type="body" sz="quarter" idx="11"/>
          </p:nvPr>
        </p:nvSpPr>
        <p:spPr/>
        <p:txBody>
          <a:bodyPr/>
          <a:lstStyle/>
          <a:p>
            <a:r>
              <a:rPr lang="en-US" sz="1800" dirty="0"/>
              <a:t>Partner, Lozano Smith</a:t>
            </a:r>
          </a:p>
        </p:txBody>
      </p:sp>
      <p:sp>
        <p:nvSpPr>
          <p:cNvPr id="5" name="Text Placeholder 4">
            <a:extLst>
              <a:ext uri="{FF2B5EF4-FFF2-40B4-BE49-F238E27FC236}">
                <a16:creationId xmlns:a16="http://schemas.microsoft.com/office/drawing/2014/main" id="{4D666CAC-8AAA-8A67-858E-1043BF771AC9}"/>
              </a:ext>
            </a:extLst>
          </p:cNvPr>
          <p:cNvSpPr>
            <a:spLocks noGrp="1"/>
          </p:cNvSpPr>
          <p:nvPr>
            <p:ph type="body" sz="quarter" idx="12"/>
          </p:nvPr>
        </p:nvSpPr>
        <p:spPr/>
        <p:txBody>
          <a:bodyPr/>
          <a:lstStyle/>
          <a:p>
            <a:r>
              <a:rPr lang="en-US" dirty="0"/>
              <a:t>858.909.9002</a:t>
            </a:r>
          </a:p>
        </p:txBody>
      </p:sp>
      <p:sp>
        <p:nvSpPr>
          <p:cNvPr id="6" name="Text Placeholder 5">
            <a:extLst>
              <a:ext uri="{FF2B5EF4-FFF2-40B4-BE49-F238E27FC236}">
                <a16:creationId xmlns:a16="http://schemas.microsoft.com/office/drawing/2014/main" id="{D7574D0E-0E27-F320-94AB-BE812FD358D9}"/>
              </a:ext>
            </a:extLst>
          </p:cNvPr>
          <p:cNvSpPr>
            <a:spLocks noGrp="1"/>
          </p:cNvSpPr>
          <p:nvPr>
            <p:ph type="body" sz="quarter" idx="13"/>
          </p:nvPr>
        </p:nvSpPr>
        <p:spPr/>
        <p:txBody>
          <a:bodyPr/>
          <a:lstStyle/>
          <a:p>
            <a:r>
              <a:rPr lang="en-US" dirty="0"/>
              <a:t>kwalton@lozanosmith.com</a:t>
            </a:r>
          </a:p>
        </p:txBody>
      </p:sp>
      <p:sp>
        <p:nvSpPr>
          <p:cNvPr id="7" name="Text Placeholder 6">
            <a:extLst>
              <a:ext uri="{FF2B5EF4-FFF2-40B4-BE49-F238E27FC236}">
                <a16:creationId xmlns:a16="http://schemas.microsoft.com/office/drawing/2014/main" id="{DF5CFD68-A605-A348-9E3B-E96E8D312510}"/>
              </a:ext>
            </a:extLst>
          </p:cNvPr>
          <p:cNvSpPr>
            <a:spLocks noGrp="1"/>
          </p:cNvSpPr>
          <p:nvPr>
            <p:ph type="body" sz="quarter" idx="14"/>
          </p:nvPr>
        </p:nvSpPr>
        <p:spPr/>
        <p:txBody>
          <a:bodyPr/>
          <a:lstStyle/>
          <a:p>
            <a:r>
              <a:rPr lang="en-US" sz="2800" dirty="0"/>
              <a:t>Terri Wilson</a:t>
            </a:r>
          </a:p>
        </p:txBody>
      </p:sp>
      <p:sp>
        <p:nvSpPr>
          <p:cNvPr id="8" name="Text Placeholder 7">
            <a:extLst>
              <a:ext uri="{FF2B5EF4-FFF2-40B4-BE49-F238E27FC236}">
                <a16:creationId xmlns:a16="http://schemas.microsoft.com/office/drawing/2014/main" id="{9E82A5AC-54EC-6C7B-72C4-719924B24A34}"/>
              </a:ext>
            </a:extLst>
          </p:cNvPr>
          <p:cNvSpPr>
            <a:spLocks noGrp="1"/>
          </p:cNvSpPr>
          <p:nvPr>
            <p:ph type="body" sz="quarter" idx="15"/>
          </p:nvPr>
        </p:nvSpPr>
        <p:spPr/>
        <p:txBody>
          <a:bodyPr/>
          <a:lstStyle/>
          <a:p>
            <a:r>
              <a:rPr lang="en-US" sz="1800" dirty="0"/>
              <a:t>VP of Human Resources, </a:t>
            </a:r>
            <a:br>
              <a:rPr lang="en-US" sz="1800" dirty="0"/>
            </a:br>
            <a:r>
              <a:rPr lang="en-US" sz="1800" dirty="0"/>
              <a:t>College of the Desert</a:t>
            </a:r>
          </a:p>
        </p:txBody>
      </p:sp>
      <p:sp>
        <p:nvSpPr>
          <p:cNvPr id="9" name="Text Placeholder 8">
            <a:extLst>
              <a:ext uri="{FF2B5EF4-FFF2-40B4-BE49-F238E27FC236}">
                <a16:creationId xmlns:a16="http://schemas.microsoft.com/office/drawing/2014/main" id="{0BA1EB00-5A46-73B8-608E-26AA3AEBBCE8}"/>
              </a:ext>
            </a:extLst>
          </p:cNvPr>
          <p:cNvSpPr>
            <a:spLocks noGrp="1"/>
          </p:cNvSpPr>
          <p:nvPr>
            <p:ph type="body" sz="quarter" idx="16"/>
          </p:nvPr>
        </p:nvSpPr>
        <p:spPr/>
        <p:txBody>
          <a:bodyPr/>
          <a:lstStyle/>
          <a:p>
            <a:endParaRPr lang="en-US" dirty="0"/>
          </a:p>
        </p:txBody>
      </p:sp>
      <p:sp>
        <p:nvSpPr>
          <p:cNvPr id="10" name="Text Placeholder 9">
            <a:extLst>
              <a:ext uri="{FF2B5EF4-FFF2-40B4-BE49-F238E27FC236}">
                <a16:creationId xmlns:a16="http://schemas.microsoft.com/office/drawing/2014/main" id="{E98A015D-0D59-3622-D187-B8E2470B8E99}"/>
              </a:ext>
            </a:extLst>
          </p:cNvPr>
          <p:cNvSpPr>
            <a:spLocks noGrp="1"/>
          </p:cNvSpPr>
          <p:nvPr>
            <p:ph type="body" sz="quarter" idx="17"/>
          </p:nvPr>
        </p:nvSpPr>
        <p:spPr/>
        <p:txBody>
          <a:bodyPr/>
          <a:lstStyle/>
          <a:p>
            <a:endParaRPr lang="en-US"/>
          </a:p>
        </p:txBody>
      </p:sp>
      <p:sp>
        <p:nvSpPr>
          <p:cNvPr id="11" name="Text Placeholder 10">
            <a:extLst>
              <a:ext uri="{FF2B5EF4-FFF2-40B4-BE49-F238E27FC236}">
                <a16:creationId xmlns:a16="http://schemas.microsoft.com/office/drawing/2014/main" id="{F65025F4-DA6B-DEE8-9FFE-9D2D6329D8DF}"/>
              </a:ext>
            </a:extLst>
          </p:cNvPr>
          <p:cNvSpPr>
            <a:spLocks noGrp="1"/>
          </p:cNvSpPr>
          <p:nvPr>
            <p:ph type="body" sz="quarter" idx="18"/>
          </p:nvPr>
        </p:nvSpPr>
        <p:spPr/>
        <p:txBody>
          <a:bodyPr/>
          <a:lstStyle/>
          <a:p>
            <a:r>
              <a:rPr lang="en-US" sz="2800" dirty="0"/>
              <a:t>Felicia Frausto</a:t>
            </a:r>
          </a:p>
        </p:txBody>
      </p:sp>
      <p:sp>
        <p:nvSpPr>
          <p:cNvPr id="12" name="Text Placeholder 11">
            <a:extLst>
              <a:ext uri="{FF2B5EF4-FFF2-40B4-BE49-F238E27FC236}">
                <a16:creationId xmlns:a16="http://schemas.microsoft.com/office/drawing/2014/main" id="{436B6FDF-18AF-98E3-45C2-234534044617}"/>
              </a:ext>
            </a:extLst>
          </p:cNvPr>
          <p:cNvSpPr>
            <a:spLocks noGrp="1"/>
          </p:cNvSpPr>
          <p:nvPr>
            <p:ph type="body" sz="quarter" idx="19"/>
          </p:nvPr>
        </p:nvSpPr>
        <p:spPr/>
        <p:txBody>
          <a:bodyPr/>
          <a:lstStyle/>
          <a:p>
            <a:r>
              <a:rPr lang="en-US" sz="1800" dirty="0"/>
              <a:t>Director of Human Resources, College of the Desert</a:t>
            </a:r>
          </a:p>
        </p:txBody>
      </p:sp>
      <p:sp>
        <p:nvSpPr>
          <p:cNvPr id="13" name="Text Placeholder 12">
            <a:extLst>
              <a:ext uri="{FF2B5EF4-FFF2-40B4-BE49-F238E27FC236}">
                <a16:creationId xmlns:a16="http://schemas.microsoft.com/office/drawing/2014/main" id="{7E4F22E7-AE0F-C909-B4B2-B8C1E742DA48}"/>
              </a:ext>
            </a:extLst>
          </p:cNvPr>
          <p:cNvSpPr>
            <a:spLocks noGrp="1"/>
          </p:cNvSpPr>
          <p:nvPr>
            <p:ph type="body" sz="quarter" idx="20"/>
          </p:nvPr>
        </p:nvSpPr>
        <p:spPr/>
        <p:txBody>
          <a:bodyPr/>
          <a:lstStyle/>
          <a:p>
            <a:endParaRPr lang="en-US"/>
          </a:p>
        </p:txBody>
      </p:sp>
      <p:sp>
        <p:nvSpPr>
          <p:cNvPr id="14" name="Text Placeholder 13">
            <a:extLst>
              <a:ext uri="{FF2B5EF4-FFF2-40B4-BE49-F238E27FC236}">
                <a16:creationId xmlns:a16="http://schemas.microsoft.com/office/drawing/2014/main" id="{DE78EBE4-9793-4B3C-2D4A-BAE2818341C5}"/>
              </a:ext>
            </a:extLst>
          </p:cNvPr>
          <p:cNvSpPr>
            <a:spLocks noGrp="1"/>
          </p:cNvSpPr>
          <p:nvPr>
            <p:ph type="body" sz="quarter" idx="21"/>
          </p:nvPr>
        </p:nvSpPr>
        <p:spPr/>
        <p:txBody>
          <a:bodyPr/>
          <a:lstStyle/>
          <a:p>
            <a:endParaRPr lang="en-US"/>
          </a:p>
        </p:txBody>
      </p:sp>
    </p:spTree>
    <p:extLst>
      <p:ext uri="{BB962C8B-B14F-4D97-AF65-F5344CB8AC3E}">
        <p14:creationId xmlns:p14="http://schemas.microsoft.com/office/powerpoint/2010/main" val="3423008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71CC22A-9A66-0E09-951D-4BCBDF7835C2}"/>
              </a:ext>
            </a:extLst>
          </p:cNvPr>
          <p:cNvSpPr>
            <a:spLocks noGrp="1"/>
          </p:cNvSpPr>
          <p:nvPr>
            <p:ph type="sldNum" sz="quarter" idx="4"/>
          </p:nvPr>
        </p:nvSpPr>
        <p:spPr/>
        <p:txBody>
          <a:bodyPr/>
          <a:lstStyle/>
          <a:p>
            <a:fld id="{4500CA50-DFF2-4B51-82DD-96628A93A367}" type="slidenum">
              <a:rPr lang="en-US" smtClean="0"/>
              <a:pPr/>
              <a:t>47</a:t>
            </a:fld>
            <a:endParaRPr lang="en-US" dirty="0"/>
          </a:p>
        </p:txBody>
      </p:sp>
      <p:sp>
        <p:nvSpPr>
          <p:cNvPr id="4" name="Text Placeholder 3">
            <a:extLst>
              <a:ext uri="{FF2B5EF4-FFF2-40B4-BE49-F238E27FC236}">
                <a16:creationId xmlns:a16="http://schemas.microsoft.com/office/drawing/2014/main" id="{09F6E69D-30F0-FE1E-6AAF-C6296FF11117}"/>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525613837"/>
      </p:ext>
    </p:extLst>
  </p:cSld>
  <p:clrMapOvr>
    <a:masterClrMapping/>
  </p:clrMapOvr>
</p:sld>
</file>

<file path=ppt/theme/theme1.xml><?xml version="1.0" encoding="utf-8"?>
<a:theme xmlns:a="http://schemas.openxmlformats.org/drawingml/2006/main" name="LozanoSmith_2026">
  <a:themeElements>
    <a:clrScheme name="LS Colors">
      <a:dk1>
        <a:srgbClr val="404040"/>
      </a:dk1>
      <a:lt1>
        <a:sysClr val="window" lastClr="FFFFFF"/>
      </a:lt1>
      <a:dk2>
        <a:srgbClr val="1F448A"/>
      </a:dk2>
      <a:lt2>
        <a:srgbClr val="FFFFFF"/>
      </a:lt2>
      <a:accent1>
        <a:srgbClr val="6DCCDE"/>
      </a:accent1>
      <a:accent2>
        <a:srgbClr val="E7E6E6"/>
      </a:accent2>
      <a:accent3>
        <a:srgbClr val="4472C4"/>
      </a:accent3>
      <a:accent4>
        <a:srgbClr val="A5A5A5"/>
      </a:accent4>
      <a:accent5>
        <a:srgbClr val="002060"/>
      </a:accent5>
      <a:accent6>
        <a:srgbClr val="000000"/>
      </a:accent6>
      <a:hlink>
        <a:srgbClr val="1F448A"/>
      </a:hlink>
      <a:folHlink>
        <a:srgbClr val="6DCCDE"/>
      </a:folHlink>
    </a:clrScheme>
    <a:fontScheme name="Custom 4">
      <a:majorFont>
        <a:latin typeface="Aptos ExtraBold"/>
        <a:ea typeface=""/>
        <a:cs typeface=""/>
      </a:majorFont>
      <a:minorFont>
        <a:latin typeface="Aptos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LozanoSmith_2026" id="{1BEF4936-21B3-40D3-A4BF-90EEF3A9261B}" vid="{210A5DCA-1949-4849-8A7D-AE3C0B860E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LozanoSmith_2026</Template>
  <TotalTime>3709</TotalTime>
  <Words>2021</Words>
  <Application>Microsoft Office PowerPoint</Application>
  <PresentationFormat>Widescreen</PresentationFormat>
  <Paragraphs>273</Paragraphs>
  <Slides>47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Aptos</vt:lpstr>
      <vt:lpstr>Aptos ExtraBold</vt:lpstr>
      <vt:lpstr>Aptos Narrow</vt:lpstr>
      <vt:lpstr>Arial</vt:lpstr>
      <vt:lpstr>Courier New</vt:lpstr>
      <vt:lpstr>Gadugi</vt:lpstr>
      <vt:lpstr>Wingdings</vt:lpstr>
      <vt:lpstr>LozanoSmith_2026</vt:lpstr>
      <vt:lpstr>Conducting Effective Interviews with Well –Trained Hiring Committees</vt:lpstr>
      <vt:lpstr>Topics</vt:lpstr>
      <vt:lpstr>EEO Overview</vt:lpstr>
      <vt:lpstr>Equal Employment Opportunity</vt:lpstr>
      <vt:lpstr>What is Equal Employment Opportunity (EEO)?</vt:lpstr>
      <vt:lpstr>Required EEO Plan – 13 Components</vt:lpstr>
      <vt:lpstr>Components (Continued)</vt:lpstr>
      <vt:lpstr>PowerPoint Presentation</vt:lpstr>
      <vt:lpstr>Roles Within the District’s EEO Plan</vt:lpstr>
      <vt:lpstr>Designated EEO Officer</vt:lpstr>
      <vt:lpstr>EEO Officer/HR Collaboration</vt:lpstr>
      <vt:lpstr>EEO Officer and Selection Committees</vt:lpstr>
      <vt:lpstr>Advisory Committee </vt:lpstr>
      <vt:lpstr>Advisory Committee Membership</vt:lpstr>
      <vt:lpstr>Advisory Committee’s Impact on Selection Committees</vt:lpstr>
      <vt:lpstr>Selection Committee</vt:lpstr>
      <vt:lpstr>Selection Committee Requirements</vt:lpstr>
      <vt:lpstr>Who Should Serve on the Selection Committee?  </vt:lpstr>
      <vt:lpstr>Selection Committee Recruitment – Best Practices</vt:lpstr>
      <vt:lpstr>How to Maintain a Pool of Qualified Committee Members?</vt:lpstr>
      <vt:lpstr>Offering Effective Training for Selection Committee Members</vt:lpstr>
      <vt:lpstr>Training Focus Points </vt:lpstr>
      <vt:lpstr>All Committee Members Have a Duty to…</vt:lpstr>
      <vt:lpstr>Roles Within the Selection Committee</vt:lpstr>
      <vt:lpstr>EEO Representative </vt:lpstr>
      <vt:lpstr>EEO Representative Responsibilities During the Hiring Process</vt:lpstr>
      <vt:lpstr>EEO Representative Selection</vt:lpstr>
      <vt:lpstr>EEO Representative Training </vt:lpstr>
      <vt:lpstr>EEO Representative Training </vt:lpstr>
      <vt:lpstr>Importance of the EEO Representative</vt:lpstr>
      <vt:lpstr>Committee Chair</vt:lpstr>
      <vt:lpstr>Other Important Reminders for Selection Committee</vt:lpstr>
      <vt:lpstr>Avoiding Violations </vt:lpstr>
      <vt:lpstr>Create Step by Step Checklists with Requirements (Varies for Faculty/Classified/Management)…Sample</vt:lpstr>
      <vt:lpstr>Continued Sample Checklist with Requirements </vt:lpstr>
      <vt:lpstr>Screening Process Issues to Watch For</vt:lpstr>
      <vt:lpstr>Interview Process Issues</vt:lpstr>
      <vt:lpstr>Deliberation Issues to be Aware Of:</vt:lpstr>
      <vt:lpstr>Complaints Related to the Process</vt:lpstr>
      <vt:lpstr>Complaints Alleging Violation of EEO Process</vt:lpstr>
      <vt:lpstr>Processing EEO Complaint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Suzanne C. Lopez</dc:creator>
  <cp:lastModifiedBy>Kara R. Walton</cp:lastModifiedBy>
  <cp:revision>15</cp:revision>
  <cp:lastPrinted>2025-05-06T15:42:02Z</cp:lastPrinted>
  <dcterms:created xsi:type="dcterms:W3CDTF">2026-09-01T18:41:03Z</dcterms:created>
  <dcterms:modified xsi:type="dcterms:W3CDTF">2026-09-14T15:57:33Z</dcterms:modified>
</cp: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ndDocumentId">
    <vt:lpwstr>4906-5378-3247</vt:lpwstr>
  </op:property>
</op:Properties>
</file>