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36"/>
  </p:notesMasterIdLst>
  <p:sldIdLst>
    <p:sldId id="287" r:id="rId2"/>
    <p:sldId id="299" r:id="rId3"/>
    <p:sldId id="325" r:id="rId4"/>
    <p:sldId id="289" r:id="rId5"/>
    <p:sldId id="290" r:id="rId6"/>
    <p:sldId id="291" r:id="rId7"/>
    <p:sldId id="29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22" r:id="rId25"/>
    <p:sldId id="319" r:id="rId26"/>
    <p:sldId id="320" r:id="rId27"/>
    <p:sldId id="321" r:id="rId28"/>
    <p:sldId id="323" r:id="rId29"/>
    <p:sldId id="324" r:id="rId30"/>
    <p:sldId id="293" r:id="rId31"/>
    <p:sldId id="294" r:id="rId32"/>
    <p:sldId id="295" r:id="rId33"/>
    <p:sldId id="296" r:id="rId34"/>
    <p:sldId id="326" r:id="rId3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247" autoAdjust="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E105BDF-EF25-4BA0-A8D7-527D4589BFA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03C1F9E-9BC8-4542-BDE3-437DB5461102}">
      <dgm:prSet custT="1"/>
      <dgm:spPr>
        <a:solidFill>
          <a:schemeClr val="accent4">
            <a:lumMod val="20000"/>
            <a:lumOff val="80000"/>
          </a:schemeClr>
        </a:solidFill>
      </dgm:spPr>
      <dgm:t>
        <a:bodyPr/>
        <a:lstStyle/>
        <a:p>
          <a:r>
            <a:rPr lang="en-US" sz="2000" b="1" dirty="0">
              <a:solidFill>
                <a:schemeClr val="tx1"/>
              </a:solidFill>
            </a:rPr>
            <a:t>Pre-bargaining homework</a:t>
          </a:r>
        </a:p>
      </dgm:t>
    </dgm:pt>
    <dgm:pt modelId="{7EAA5C0A-D363-4824-8FE0-86DFA3860CF3}" type="parTrans" cxnId="{117887C0-23CB-4687-92D5-7DF50E42F0B8}">
      <dgm:prSet/>
      <dgm:spPr/>
      <dgm:t>
        <a:bodyPr/>
        <a:lstStyle/>
        <a:p>
          <a:endParaRPr lang="en-US" sz="2000"/>
        </a:p>
      </dgm:t>
    </dgm:pt>
    <dgm:pt modelId="{1BF9F192-E210-47BC-8594-9C832C5C47A4}" type="sibTrans" cxnId="{117887C0-23CB-4687-92D5-7DF50E42F0B8}">
      <dgm:prSet/>
      <dgm:spPr/>
      <dgm:t>
        <a:bodyPr/>
        <a:lstStyle/>
        <a:p>
          <a:endParaRPr lang="en-US" sz="2000"/>
        </a:p>
      </dgm:t>
    </dgm:pt>
    <dgm:pt modelId="{A17BE1E1-8987-467C-8BD2-AA52924CC430}">
      <dgm:prSet custT="1"/>
      <dgm:spPr/>
      <dgm:t>
        <a:bodyPr/>
        <a:lstStyle/>
        <a:p>
          <a:pPr>
            <a:buClr>
              <a:schemeClr val="tx2"/>
            </a:buClr>
            <a:buFont typeface="Wingdings" panose="05000000000000000000" pitchFamily="2" charset="2"/>
            <a:buChar char="§"/>
          </a:pPr>
          <a:r>
            <a:rPr lang="en-US" sz="2000" dirty="0"/>
            <a:t>Cost of 1% for the union and for all groups</a:t>
          </a:r>
        </a:p>
      </dgm:t>
    </dgm:pt>
    <dgm:pt modelId="{8946A8EC-D0C3-4474-8BAF-F5DA7FEFA544}" type="parTrans" cxnId="{3EA2FFAB-4416-41D1-8141-7E33EC5CBA7C}">
      <dgm:prSet/>
      <dgm:spPr/>
      <dgm:t>
        <a:bodyPr/>
        <a:lstStyle/>
        <a:p>
          <a:endParaRPr lang="en-US" sz="2000"/>
        </a:p>
      </dgm:t>
    </dgm:pt>
    <dgm:pt modelId="{2B3AFAB5-0010-4E48-A3FE-A1294C88CE75}" type="sibTrans" cxnId="{3EA2FFAB-4416-41D1-8141-7E33EC5CBA7C}">
      <dgm:prSet/>
      <dgm:spPr/>
      <dgm:t>
        <a:bodyPr/>
        <a:lstStyle/>
        <a:p>
          <a:endParaRPr lang="en-US" sz="2000"/>
        </a:p>
      </dgm:t>
    </dgm:pt>
    <dgm:pt modelId="{CE25236E-37AA-4D16-9098-4E1CA39EB267}">
      <dgm:prSet custT="1"/>
      <dgm:spPr/>
      <dgm:t>
        <a:bodyPr/>
        <a:lstStyle/>
        <a:p>
          <a:pPr>
            <a:buClr>
              <a:schemeClr val="tx2"/>
            </a:buClr>
            <a:buFont typeface="Wingdings" panose="05000000000000000000" pitchFamily="2" charset="2"/>
            <a:buChar char="§"/>
          </a:pPr>
          <a:r>
            <a:rPr lang="en-US" sz="2000" dirty="0"/>
            <a:t>Scattergrams and salary/benefit comparability</a:t>
          </a:r>
        </a:p>
      </dgm:t>
    </dgm:pt>
    <dgm:pt modelId="{74D56A8F-E721-4176-BD4D-3A2D6A8B8046}" type="parTrans" cxnId="{112EBC71-1B3B-4029-806F-C61BD8CBC0E2}">
      <dgm:prSet/>
      <dgm:spPr/>
      <dgm:t>
        <a:bodyPr/>
        <a:lstStyle/>
        <a:p>
          <a:endParaRPr lang="en-US" sz="2000"/>
        </a:p>
      </dgm:t>
    </dgm:pt>
    <dgm:pt modelId="{E873E7B3-B74F-47B5-82E2-DAF6C6B39366}" type="sibTrans" cxnId="{112EBC71-1B3B-4029-806F-C61BD8CBC0E2}">
      <dgm:prSet/>
      <dgm:spPr/>
      <dgm:t>
        <a:bodyPr/>
        <a:lstStyle/>
        <a:p>
          <a:endParaRPr lang="en-US" sz="2000"/>
        </a:p>
      </dgm:t>
    </dgm:pt>
    <dgm:pt modelId="{8ADE9C52-03D2-4EF4-88F9-F67CB9284501}">
      <dgm:prSet custT="1"/>
      <dgm:spPr/>
      <dgm:t>
        <a:bodyPr/>
        <a:lstStyle/>
        <a:p>
          <a:pPr>
            <a:buClr>
              <a:schemeClr val="tx2"/>
            </a:buClr>
            <a:buFont typeface="Wingdings" panose="05000000000000000000" pitchFamily="2" charset="2"/>
            <a:buChar char="§"/>
          </a:pPr>
          <a:r>
            <a:rPr lang="en-US" sz="2000" dirty="0"/>
            <a:t>Budget presentations and ending fund balance</a:t>
          </a:r>
        </a:p>
      </dgm:t>
    </dgm:pt>
    <dgm:pt modelId="{F7683688-DBFF-4128-A4E9-3D299B265ABE}" type="parTrans" cxnId="{5CA9D652-168D-4B36-849A-BFE06955DBE4}">
      <dgm:prSet/>
      <dgm:spPr/>
      <dgm:t>
        <a:bodyPr/>
        <a:lstStyle/>
        <a:p>
          <a:endParaRPr lang="en-US" sz="2000"/>
        </a:p>
      </dgm:t>
    </dgm:pt>
    <dgm:pt modelId="{63CBE654-E621-409E-A42A-93EF2F46F52B}" type="sibTrans" cxnId="{5CA9D652-168D-4B36-849A-BFE06955DBE4}">
      <dgm:prSet/>
      <dgm:spPr/>
      <dgm:t>
        <a:bodyPr/>
        <a:lstStyle/>
        <a:p>
          <a:endParaRPr lang="en-US" sz="2000"/>
        </a:p>
      </dgm:t>
    </dgm:pt>
    <dgm:pt modelId="{8642134A-96D8-4231-9EAB-15FFD47793B5}">
      <dgm:prSet custT="1"/>
      <dgm:spPr/>
      <dgm:t>
        <a:bodyPr/>
        <a:lstStyle/>
        <a:p>
          <a:pPr>
            <a:buClr>
              <a:schemeClr val="tx2"/>
            </a:buClr>
            <a:buFont typeface="Wingdings" panose="05000000000000000000" pitchFamily="2" charset="2"/>
            <a:buChar char="§"/>
          </a:pPr>
          <a:r>
            <a:rPr lang="en-US" sz="2000" dirty="0"/>
            <a:t>Grievance and unfair practice history</a:t>
          </a:r>
        </a:p>
      </dgm:t>
    </dgm:pt>
    <dgm:pt modelId="{C307247A-D0D5-403B-A39F-9EAAD556A5D4}" type="parTrans" cxnId="{B0C281EC-2F00-4B24-9875-19DBD48262CB}">
      <dgm:prSet/>
      <dgm:spPr/>
      <dgm:t>
        <a:bodyPr/>
        <a:lstStyle/>
        <a:p>
          <a:endParaRPr lang="en-US" sz="2000"/>
        </a:p>
      </dgm:t>
    </dgm:pt>
    <dgm:pt modelId="{28767C07-0C8A-4A0B-B1C1-4AE1C9BBD31A}" type="sibTrans" cxnId="{B0C281EC-2F00-4B24-9875-19DBD48262CB}">
      <dgm:prSet/>
      <dgm:spPr/>
      <dgm:t>
        <a:bodyPr/>
        <a:lstStyle/>
        <a:p>
          <a:endParaRPr lang="en-US" sz="2000"/>
        </a:p>
      </dgm:t>
    </dgm:pt>
    <dgm:pt modelId="{B7C35B96-AB4C-4F2E-BBF9-DD66D3CDA23B}">
      <dgm:prSet custT="1"/>
      <dgm:spPr>
        <a:solidFill>
          <a:schemeClr val="accent4">
            <a:lumMod val="20000"/>
            <a:lumOff val="80000"/>
          </a:schemeClr>
        </a:solidFill>
      </dgm:spPr>
      <dgm:t>
        <a:bodyPr/>
        <a:lstStyle/>
        <a:p>
          <a:r>
            <a:rPr lang="en-US" sz="2000" b="1" dirty="0">
              <a:solidFill>
                <a:schemeClr val="tx1"/>
              </a:solidFill>
            </a:rPr>
            <a:t>Your bargaining binder</a:t>
          </a:r>
        </a:p>
      </dgm:t>
    </dgm:pt>
    <dgm:pt modelId="{C762796F-574D-4912-81B2-968235FA4ABA}" type="parTrans" cxnId="{6B4F4892-BB4E-4029-BD04-B893A23969E1}">
      <dgm:prSet/>
      <dgm:spPr/>
      <dgm:t>
        <a:bodyPr/>
        <a:lstStyle/>
        <a:p>
          <a:endParaRPr lang="en-US" sz="2000"/>
        </a:p>
      </dgm:t>
    </dgm:pt>
    <dgm:pt modelId="{C7869888-3189-4F63-A3CF-A8659A8BF080}" type="sibTrans" cxnId="{6B4F4892-BB4E-4029-BD04-B893A23969E1}">
      <dgm:prSet/>
      <dgm:spPr/>
      <dgm:t>
        <a:bodyPr/>
        <a:lstStyle/>
        <a:p>
          <a:endParaRPr lang="en-US" sz="2000"/>
        </a:p>
      </dgm:t>
    </dgm:pt>
    <dgm:pt modelId="{F7BA0811-11FB-4299-9771-05B9518C52BD}">
      <dgm:prSet custT="1"/>
      <dgm:spPr/>
      <dgm:t>
        <a:bodyPr/>
        <a:lstStyle/>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Proposal tracker</a:t>
          </a:r>
        </a:p>
      </dgm:t>
    </dgm:pt>
    <dgm:pt modelId="{42D85192-FE53-404E-BD99-C3EE0A5F6890}" type="parTrans" cxnId="{DE171C04-2245-4B12-B261-2AA4D00C307F}">
      <dgm:prSet/>
      <dgm:spPr/>
      <dgm:t>
        <a:bodyPr/>
        <a:lstStyle/>
        <a:p>
          <a:endParaRPr lang="en-US" sz="2000"/>
        </a:p>
      </dgm:t>
    </dgm:pt>
    <dgm:pt modelId="{5196FD7E-6C8D-4216-9456-2CFC0ADA27E3}" type="sibTrans" cxnId="{DE171C04-2245-4B12-B261-2AA4D00C307F}">
      <dgm:prSet/>
      <dgm:spPr/>
      <dgm:t>
        <a:bodyPr/>
        <a:lstStyle/>
        <a:p>
          <a:endParaRPr lang="en-US" sz="2000"/>
        </a:p>
      </dgm:t>
    </dgm:pt>
    <dgm:pt modelId="{407645C2-CF84-418B-AEAD-AD7EDAB839BD}">
      <dgm:prSet custT="1"/>
      <dgm:spPr/>
      <dgm:t>
        <a:bodyPr/>
        <a:lstStyle/>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Sunshine proposals (district and union)</a:t>
          </a:r>
        </a:p>
      </dgm:t>
    </dgm:pt>
    <dgm:pt modelId="{E6A8218D-074D-449C-AD36-422B1B97F1A0}" type="parTrans" cxnId="{F1A0CF5D-B54E-4D42-9CC7-C0B9F5A05EA6}">
      <dgm:prSet/>
      <dgm:spPr/>
      <dgm:t>
        <a:bodyPr/>
        <a:lstStyle/>
        <a:p>
          <a:endParaRPr lang="en-US" sz="2000"/>
        </a:p>
      </dgm:t>
    </dgm:pt>
    <dgm:pt modelId="{90AE23C5-02F3-4F78-9053-704D6D52CDD6}" type="sibTrans" cxnId="{F1A0CF5D-B54E-4D42-9CC7-C0B9F5A05EA6}">
      <dgm:prSet/>
      <dgm:spPr/>
      <dgm:t>
        <a:bodyPr/>
        <a:lstStyle/>
        <a:p>
          <a:endParaRPr lang="en-US" sz="2000"/>
        </a:p>
      </dgm:t>
    </dgm:pt>
    <dgm:pt modelId="{F620A652-4EB2-47F9-8465-95F64C031196}">
      <dgm:prSet custT="1"/>
      <dgm:spPr/>
      <dgm:t>
        <a:bodyPr/>
        <a:lstStyle/>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Ground rules and CBA</a:t>
          </a:r>
        </a:p>
      </dgm:t>
    </dgm:pt>
    <dgm:pt modelId="{DCFB6D12-E55C-4771-9029-D8CB1016B721}" type="parTrans" cxnId="{2F73BB28-02B0-45B6-92CA-D34029E5060E}">
      <dgm:prSet/>
      <dgm:spPr/>
      <dgm:t>
        <a:bodyPr/>
        <a:lstStyle/>
        <a:p>
          <a:endParaRPr lang="en-US" sz="2000"/>
        </a:p>
      </dgm:t>
    </dgm:pt>
    <dgm:pt modelId="{B2BBB5B8-39BE-4330-A283-5F0DB848CCAC}" type="sibTrans" cxnId="{2F73BB28-02B0-45B6-92CA-D34029E5060E}">
      <dgm:prSet/>
      <dgm:spPr/>
      <dgm:t>
        <a:bodyPr/>
        <a:lstStyle/>
        <a:p>
          <a:endParaRPr lang="en-US" sz="2000"/>
        </a:p>
      </dgm:t>
    </dgm:pt>
    <dgm:pt modelId="{7B5125EF-46C7-4B20-8493-3AF7D79ECE2D}">
      <dgm:prSet custT="1"/>
      <dgm:spPr/>
      <dgm:t>
        <a:bodyPr/>
        <a:lstStyle/>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Bargaining notes and handouts exchanged</a:t>
          </a:r>
        </a:p>
      </dgm:t>
    </dgm:pt>
    <dgm:pt modelId="{62E6800D-2718-4948-8E92-A42A9FB371A2}" type="parTrans" cxnId="{4E4351D3-3318-499E-BD48-A9F6D8D16D79}">
      <dgm:prSet/>
      <dgm:spPr/>
      <dgm:t>
        <a:bodyPr/>
        <a:lstStyle/>
        <a:p>
          <a:endParaRPr lang="en-US" sz="2000"/>
        </a:p>
      </dgm:t>
    </dgm:pt>
    <dgm:pt modelId="{FF210DB9-CD86-435B-90E4-3DCA0674A465}" type="sibTrans" cxnId="{4E4351D3-3318-499E-BD48-A9F6D8D16D79}">
      <dgm:prSet/>
      <dgm:spPr/>
      <dgm:t>
        <a:bodyPr/>
        <a:lstStyle/>
        <a:p>
          <a:endParaRPr lang="en-US" sz="2000"/>
        </a:p>
      </dgm:t>
    </dgm:pt>
    <dgm:pt modelId="{643D7F78-E548-4ED2-A2B9-F5B41DB5FE11}" type="pres">
      <dgm:prSet presAssocID="{AE105BDF-EF25-4BA0-A8D7-527D4589BFA0}" presName="linear" presStyleCnt="0">
        <dgm:presLayoutVars>
          <dgm:animLvl val="lvl"/>
          <dgm:resizeHandles val="exact"/>
        </dgm:presLayoutVars>
      </dgm:prSet>
      <dgm:spPr/>
    </dgm:pt>
    <dgm:pt modelId="{49A94217-BCEA-4B23-AEB7-44AE453A053A}" type="pres">
      <dgm:prSet presAssocID="{203C1F9E-9BC8-4542-BDE3-437DB5461102}" presName="parentText" presStyleLbl="node1" presStyleIdx="0" presStyleCnt="2">
        <dgm:presLayoutVars>
          <dgm:chMax val="0"/>
          <dgm:bulletEnabled val="1"/>
        </dgm:presLayoutVars>
      </dgm:prSet>
      <dgm:spPr>
        <a:prstGeom prst="rect">
          <a:avLst/>
        </a:prstGeom>
      </dgm:spPr>
    </dgm:pt>
    <dgm:pt modelId="{05A5C1D0-3A02-4597-B8C8-07B8C8F5E27B}" type="pres">
      <dgm:prSet presAssocID="{203C1F9E-9BC8-4542-BDE3-437DB5461102}" presName="childText" presStyleLbl="revTx" presStyleIdx="0" presStyleCnt="2">
        <dgm:presLayoutVars>
          <dgm:bulletEnabled val="1"/>
        </dgm:presLayoutVars>
      </dgm:prSet>
      <dgm:spPr/>
    </dgm:pt>
    <dgm:pt modelId="{7A5EC258-14FB-4036-A242-4701F6EB3238}" type="pres">
      <dgm:prSet presAssocID="{B7C35B96-AB4C-4F2E-BBF9-DD66D3CDA23B}" presName="parentText" presStyleLbl="node1" presStyleIdx="1" presStyleCnt="2">
        <dgm:presLayoutVars>
          <dgm:chMax val="0"/>
          <dgm:bulletEnabled val="1"/>
        </dgm:presLayoutVars>
      </dgm:prSet>
      <dgm:spPr>
        <a:prstGeom prst="rect">
          <a:avLst/>
        </a:prstGeom>
      </dgm:spPr>
    </dgm:pt>
    <dgm:pt modelId="{0AE213A6-CB31-4137-85E7-4F13CCCC27C8}" type="pres">
      <dgm:prSet presAssocID="{B7C35B96-AB4C-4F2E-BBF9-DD66D3CDA23B}" presName="childText" presStyleLbl="revTx" presStyleIdx="1" presStyleCnt="2">
        <dgm:presLayoutVars>
          <dgm:bulletEnabled val="1"/>
        </dgm:presLayoutVars>
      </dgm:prSet>
      <dgm:spPr/>
    </dgm:pt>
  </dgm:ptLst>
  <dgm:cxnLst>
    <dgm:cxn modelId="{DE171C04-2245-4B12-B261-2AA4D00C307F}" srcId="{B7C35B96-AB4C-4F2E-BBF9-DD66D3CDA23B}" destId="{F7BA0811-11FB-4299-9771-05B9518C52BD}" srcOrd="0" destOrd="0" parTransId="{42D85192-FE53-404E-BD99-C3EE0A5F6890}" sibTransId="{5196FD7E-6C8D-4216-9456-2CFC0ADA27E3}"/>
    <dgm:cxn modelId="{925C8F20-2E5E-48DE-8AC2-5DFBA54F62C7}" type="presOf" srcId="{B7C35B96-AB4C-4F2E-BBF9-DD66D3CDA23B}" destId="{7A5EC258-14FB-4036-A242-4701F6EB3238}" srcOrd="0" destOrd="0" presId="urn:microsoft.com/office/officeart/2005/8/layout/vList2"/>
    <dgm:cxn modelId="{2F73BB28-02B0-45B6-92CA-D34029E5060E}" srcId="{B7C35B96-AB4C-4F2E-BBF9-DD66D3CDA23B}" destId="{F620A652-4EB2-47F9-8465-95F64C031196}" srcOrd="2" destOrd="0" parTransId="{DCFB6D12-E55C-4771-9029-D8CB1016B721}" sibTransId="{B2BBB5B8-39BE-4330-A283-5F0DB848CCAC}"/>
    <dgm:cxn modelId="{08B4C72A-F9B7-411D-A08A-D0CA60599527}" type="presOf" srcId="{A17BE1E1-8987-467C-8BD2-AA52924CC430}" destId="{05A5C1D0-3A02-4597-B8C8-07B8C8F5E27B}" srcOrd="0" destOrd="0" presId="urn:microsoft.com/office/officeart/2005/8/layout/vList2"/>
    <dgm:cxn modelId="{F1A0CF5D-B54E-4D42-9CC7-C0B9F5A05EA6}" srcId="{B7C35B96-AB4C-4F2E-BBF9-DD66D3CDA23B}" destId="{407645C2-CF84-418B-AEAD-AD7EDAB839BD}" srcOrd="1" destOrd="0" parTransId="{E6A8218D-074D-449C-AD36-422B1B97F1A0}" sibTransId="{90AE23C5-02F3-4F78-9053-704D6D52CDD6}"/>
    <dgm:cxn modelId="{B4330071-E92B-4883-A9AB-ABF824AA9DFA}" type="presOf" srcId="{7B5125EF-46C7-4B20-8493-3AF7D79ECE2D}" destId="{0AE213A6-CB31-4137-85E7-4F13CCCC27C8}" srcOrd="0" destOrd="3" presId="urn:microsoft.com/office/officeart/2005/8/layout/vList2"/>
    <dgm:cxn modelId="{112EBC71-1B3B-4029-806F-C61BD8CBC0E2}" srcId="{203C1F9E-9BC8-4542-BDE3-437DB5461102}" destId="{CE25236E-37AA-4D16-9098-4E1CA39EB267}" srcOrd="1" destOrd="0" parTransId="{74D56A8F-E721-4176-BD4D-3A2D6A8B8046}" sibTransId="{E873E7B3-B74F-47B5-82E2-DAF6C6B39366}"/>
    <dgm:cxn modelId="{D9943372-E5A4-4FC8-9E79-706572FB47AE}" type="presOf" srcId="{AE105BDF-EF25-4BA0-A8D7-527D4589BFA0}" destId="{643D7F78-E548-4ED2-A2B9-F5B41DB5FE11}" srcOrd="0" destOrd="0" presId="urn:microsoft.com/office/officeart/2005/8/layout/vList2"/>
    <dgm:cxn modelId="{5CA9D652-168D-4B36-849A-BFE06955DBE4}" srcId="{203C1F9E-9BC8-4542-BDE3-437DB5461102}" destId="{8ADE9C52-03D2-4EF4-88F9-F67CB9284501}" srcOrd="2" destOrd="0" parTransId="{F7683688-DBFF-4128-A4E9-3D299B265ABE}" sibTransId="{63CBE654-E621-409E-A42A-93EF2F46F52B}"/>
    <dgm:cxn modelId="{6B4F4892-BB4E-4029-BD04-B893A23969E1}" srcId="{AE105BDF-EF25-4BA0-A8D7-527D4589BFA0}" destId="{B7C35B96-AB4C-4F2E-BBF9-DD66D3CDA23B}" srcOrd="1" destOrd="0" parTransId="{C762796F-574D-4912-81B2-968235FA4ABA}" sibTransId="{C7869888-3189-4F63-A3CF-A8659A8BF080}"/>
    <dgm:cxn modelId="{8342C494-EE0D-4469-ACB4-1F959C7116D5}" type="presOf" srcId="{CE25236E-37AA-4D16-9098-4E1CA39EB267}" destId="{05A5C1D0-3A02-4597-B8C8-07B8C8F5E27B}" srcOrd="0" destOrd="1" presId="urn:microsoft.com/office/officeart/2005/8/layout/vList2"/>
    <dgm:cxn modelId="{40CD1998-7389-4074-88D7-ECA17BD42EA5}" type="presOf" srcId="{407645C2-CF84-418B-AEAD-AD7EDAB839BD}" destId="{0AE213A6-CB31-4137-85E7-4F13CCCC27C8}" srcOrd="0" destOrd="1" presId="urn:microsoft.com/office/officeart/2005/8/layout/vList2"/>
    <dgm:cxn modelId="{2242AC98-9177-4AFE-B708-B749CBFAC1BD}" type="presOf" srcId="{F620A652-4EB2-47F9-8465-95F64C031196}" destId="{0AE213A6-CB31-4137-85E7-4F13CCCC27C8}" srcOrd="0" destOrd="2" presId="urn:microsoft.com/office/officeart/2005/8/layout/vList2"/>
    <dgm:cxn modelId="{022AFF9B-C73B-48CA-B793-1A5329AFF5C6}" type="presOf" srcId="{8ADE9C52-03D2-4EF4-88F9-F67CB9284501}" destId="{05A5C1D0-3A02-4597-B8C8-07B8C8F5E27B}" srcOrd="0" destOrd="2" presId="urn:microsoft.com/office/officeart/2005/8/layout/vList2"/>
    <dgm:cxn modelId="{3EA2FFAB-4416-41D1-8141-7E33EC5CBA7C}" srcId="{203C1F9E-9BC8-4542-BDE3-437DB5461102}" destId="{A17BE1E1-8987-467C-8BD2-AA52924CC430}" srcOrd="0" destOrd="0" parTransId="{8946A8EC-D0C3-4474-8BAF-F5DA7FEFA544}" sibTransId="{2B3AFAB5-0010-4E48-A3FE-A1294C88CE75}"/>
    <dgm:cxn modelId="{8A24B1AC-7875-44AA-A5FD-B5F9648D8851}" type="presOf" srcId="{8642134A-96D8-4231-9EAB-15FFD47793B5}" destId="{05A5C1D0-3A02-4597-B8C8-07B8C8F5E27B}" srcOrd="0" destOrd="3" presId="urn:microsoft.com/office/officeart/2005/8/layout/vList2"/>
    <dgm:cxn modelId="{117887C0-23CB-4687-92D5-7DF50E42F0B8}" srcId="{AE105BDF-EF25-4BA0-A8D7-527D4589BFA0}" destId="{203C1F9E-9BC8-4542-BDE3-437DB5461102}" srcOrd="0" destOrd="0" parTransId="{7EAA5C0A-D363-4824-8FE0-86DFA3860CF3}" sibTransId="{1BF9F192-E210-47BC-8594-9C832C5C47A4}"/>
    <dgm:cxn modelId="{4E4351D3-3318-499E-BD48-A9F6D8D16D79}" srcId="{B7C35B96-AB4C-4F2E-BBF9-DD66D3CDA23B}" destId="{7B5125EF-46C7-4B20-8493-3AF7D79ECE2D}" srcOrd="3" destOrd="0" parTransId="{62E6800D-2718-4948-8E92-A42A9FB371A2}" sibTransId="{FF210DB9-CD86-435B-90E4-3DCA0674A465}"/>
    <dgm:cxn modelId="{7B75EDE4-64F0-4C24-B5BC-B16DC56D8E8E}" type="presOf" srcId="{F7BA0811-11FB-4299-9771-05B9518C52BD}" destId="{0AE213A6-CB31-4137-85E7-4F13CCCC27C8}" srcOrd="0" destOrd="0" presId="urn:microsoft.com/office/officeart/2005/8/layout/vList2"/>
    <dgm:cxn modelId="{B0C281EC-2F00-4B24-9875-19DBD48262CB}" srcId="{203C1F9E-9BC8-4542-BDE3-437DB5461102}" destId="{8642134A-96D8-4231-9EAB-15FFD47793B5}" srcOrd="3" destOrd="0" parTransId="{C307247A-D0D5-403B-A39F-9EAAD556A5D4}" sibTransId="{28767C07-0C8A-4A0B-B1C1-4AE1C9BBD31A}"/>
    <dgm:cxn modelId="{DC74C7FE-E24E-4263-B4B2-8B41BF4B8F19}" type="presOf" srcId="{203C1F9E-9BC8-4542-BDE3-437DB5461102}" destId="{49A94217-BCEA-4B23-AEB7-44AE453A053A}" srcOrd="0" destOrd="0" presId="urn:microsoft.com/office/officeart/2005/8/layout/vList2"/>
    <dgm:cxn modelId="{72E838DF-66A9-40C4-9B4E-6C837888F3AA}" type="presParOf" srcId="{643D7F78-E548-4ED2-A2B9-F5B41DB5FE11}" destId="{49A94217-BCEA-4B23-AEB7-44AE453A053A}" srcOrd="0" destOrd="0" presId="urn:microsoft.com/office/officeart/2005/8/layout/vList2"/>
    <dgm:cxn modelId="{89A717AF-8A80-40BD-8CDE-7F1797791B87}" type="presParOf" srcId="{643D7F78-E548-4ED2-A2B9-F5B41DB5FE11}" destId="{05A5C1D0-3A02-4597-B8C8-07B8C8F5E27B}" srcOrd="1" destOrd="0" presId="urn:microsoft.com/office/officeart/2005/8/layout/vList2"/>
    <dgm:cxn modelId="{C306AD2C-9600-4418-87D5-56CBE10C5E6A}" type="presParOf" srcId="{643D7F78-E548-4ED2-A2B9-F5B41DB5FE11}" destId="{7A5EC258-14FB-4036-A242-4701F6EB3238}" srcOrd="2" destOrd="0" presId="urn:microsoft.com/office/officeart/2005/8/layout/vList2"/>
    <dgm:cxn modelId="{592925CA-7A67-4A4B-9988-2A8090331647}" type="presParOf" srcId="{643D7F78-E548-4ED2-A2B9-F5B41DB5FE11}" destId="{0AE213A6-CB31-4137-85E7-4F13CCCC27C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21CB79-9D0B-4ABC-9A81-819C506B0AA4}"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8322D07E-91D6-402C-A6B2-17B60E36B1D8}">
      <dgm:prSet custT="1"/>
      <dgm:spPr>
        <a:ln>
          <a:solidFill>
            <a:schemeClr val="tx2"/>
          </a:solidFill>
        </a:ln>
      </dgm:spPr>
      <dgm:t>
        <a:bodyPr/>
        <a:lstStyle/>
        <a:p>
          <a:pPr marL="0">
            <a:lnSpc>
              <a:spcPct val="90000"/>
            </a:lnSpc>
            <a:spcAft>
              <a:spcPct val="35000"/>
            </a:spcAft>
            <a:buNone/>
          </a:pPr>
          <a:r>
            <a:rPr lang="en-US" sz="2000" b="1" dirty="0">
              <a:solidFill>
                <a:schemeClr val="tx2"/>
              </a:solidFill>
              <a:latin typeface="+mn-lt"/>
            </a:rPr>
            <a:t>Know Both Wallets</a:t>
          </a:r>
        </a:p>
      </dgm:t>
    </dgm:pt>
    <dgm:pt modelId="{D2C3A7E3-B24C-46DE-9C21-8065A6508307}" type="parTrans" cxnId="{E9772860-3EAE-41B7-989C-2E187FA5D1F1}">
      <dgm:prSet/>
      <dgm:spPr/>
      <dgm:t>
        <a:bodyPr/>
        <a:lstStyle/>
        <a:p>
          <a:endParaRPr lang="en-US"/>
        </a:p>
      </dgm:t>
    </dgm:pt>
    <dgm:pt modelId="{9D4B4758-1D46-46B0-9893-4F33D2DE5AE3}" type="sibTrans" cxnId="{E9772860-3EAE-41B7-989C-2E187FA5D1F1}">
      <dgm:prSet/>
      <dgm:spPr/>
      <dgm:t>
        <a:bodyPr/>
        <a:lstStyle/>
        <a:p>
          <a:endParaRPr lang="en-US"/>
        </a:p>
      </dgm:t>
    </dgm:pt>
    <dgm:pt modelId="{9A8DF0BB-36E2-4A20-B391-1C94CD0257D5}">
      <dgm:prSet custT="1"/>
      <dgm:spPr>
        <a:ln>
          <a:solidFill>
            <a:schemeClr val="tx2"/>
          </a:solidFill>
        </a:ln>
      </dgm:spPr>
      <dgm:t>
        <a:bodyPr/>
        <a:lstStyle/>
        <a:p>
          <a:pPr marL="0" indent="0">
            <a:lnSpc>
              <a:spcPct val="100000"/>
            </a:lnSpc>
            <a:spcAft>
              <a:spcPts val="0"/>
            </a:spcAft>
            <a:buNone/>
          </a:pPr>
          <a:r>
            <a:rPr lang="en-US" sz="2000" dirty="0">
              <a:latin typeface="+mn-lt"/>
            </a:rPr>
            <a:t>Understand your BATNA — and think hard about theirs. What’s each side's real alternative if this deal falls apart?</a:t>
          </a:r>
        </a:p>
      </dgm:t>
    </dgm:pt>
    <dgm:pt modelId="{B306DF99-6ACA-4522-9EAF-51213A69509B}" type="parTrans" cxnId="{F48A3065-7297-4783-B672-9BA0E849FAD8}">
      <dgm:prSet/>
      <dgm:spPr/>
      <dgm:t>
        <a:bodyPr/>
        <a:lstStyle/>
        <a:p>
          <a:endParaRPr lang="en-US"/>
        </a:p>
      </dgm:t>
    </dgm:pt>
    <dgm:pt modelId="{6FB36630-46FB-4437-95A3-4EDF6AA6FCB7}" type="sibTrans" cxnId="{F48A3065-7297-4783-B672-9BA0E849FAD8}">
      <dgm:prSet/>
      <dgm:spPr/>
      <dgm:t>
        <a:bodyPr/>
        <a:lstStyle/>
        <a:p>
          <a:endParaRPr lang="en-US"/>
        </a:p>
      </dgm:t>
    </dgm:pt>
    <dgm:pt modelId="{71C21977-313A-461A-8A8A-BA57DEB7D058}">
      <dgm:prSet custT="1"/>
      <dgm:spPr>
        <a:ln>
          <a:solidFill>
            <a:schemeClr val="tx2"/>
          </a:solidFill>
        </a:ln>
      </dgm:spPr>
      <dgm: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Actually Listen</a:t>
          </a:r>
        </a:p>
      </dgm:t>
    </dgm:pt>
    <dgm:pt modelId="{9F125E3E-04E0-49B3-8C83-60E2D31CB30E}" type="parTrans" cxnId="{D05FB6DE-B708-4161-BF85-5D95BA5DA865}">
      <dgm:prSet/>
      <dgm:spPr/>
      <dgm:t>
        <a:bodyPr/>
        <a:lstStyle/>
        <a:p>
          <a:endParaRPr lang="en-US"/>
        </a:p>
      </dgm:t>
    </dgm:pt>
    <dgm:pt modelId="{10F56A09-7497-41C2-AF50-FA7548C03845}" type="sibTrans" cxnId="{D05FB6DE-B708-4161-BF85-5D95BA5DA865}">
      <dgm:prSet/>
      <dgm:spPr/>
      <dgm:t>
        <a:bodyPr/>
        <a:lstStyle/>
        <a:p>
          <a:endParaRPr lang="en-US"/>
        </a:p>
      </dgm:t>
    </dgm:pt>
    <dgm:pt modelId="{80B4283A-9DAD-487F-8DB0-9626F0A4A0F2}">
      <dgm:prSet custT="1"/>
      <dgm:spPr>
        <a:ln>
          <a:solidFill>
            <a:schemeClr val="tx2"/>
          </a:solidFill>
        </a:ln>
      </dgm:spPr>
      <dgm:t>
        <a:bodyPr/>
        <a:lstStyle/>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Repeat or paraphrase what you heard. Ask curious questions. Listening is not the same as waiting for your turn to speak.</a:t>
          </a:r>
        </a:p>
      </dgm:t>
    </dgm:pt>
    <dgm:pt modelId="{06621F23-D430-46B9-943D-1F4C18025783}" type="parTrans" cxnId="{AE397E92-B6D2-45B8-98A3-8C3F93F6A762}">
      <dgm:prSet/>
      <dgm:spPr/>
      <dgm:t>
        <a:bodyPr/>
        <a:lstStyle/>
        <a:p>
          <a:endParaRPr lang="en-US"/>
        </a:p>
      </dgm:t>
    </dgm:pt>
    <dgm:pt modelId="{7E767CD5-ED5F-4E3B-9A2B-5864451FEEA4}" type="sibTrans" cxnId="{AE397E92-B6D2-45B8-98A3-8C3F93F6A762}">
      <dgm:prSet/>
      <dgm:spPr/>
      <dgm:t>
        <a:bodyPr/>
        <a:lstStyle/>
        <a:p>
          <a:endParaRPr lang="en-US"/>
        </a:p>
      </dgm:t>
    </dgm:pt>
    <dgm:pt modelId="{FB14AB26-8CDB-49F0-8B44-BCB342E49277}">
      <dgm:prSet custT="1"/>
      <dgm:spPr>
        <a:ln>
          <a:solidFill>
            <a:schemeClr val="tx2"/>
          </a:solidFill>
        </a:ln>
      </dgm:spPr>
      <dgm: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Keep Your Cool</a:t>
          </a:r>
        </a:p>
      </dgm:t>
    </dgm:pt>
    <dgm:pt modelId="{526E1B8B-A611-4097-A9F0-0764375AE7FA}" type="parTrans" cxnId="{B13B97B9-75A8-49AF-9C76-B74A8E2540A1}">
      <dgm:prSet/>
      <dgm:spPr/>
      <dgm:t>
        <a:bodyPr/>
        <a:lstStyle/>
        <a:p>
          <a:endParaRPr lang="en-US"/>
        </a:p>
      </dgm:t>
    </dgm:pt>
    <dgm:pt modelId="{49592A4C-4CCF-4970-969C-53F5DFA3AEF9}" type="sibTrans" cxnId="{B13B97B9-75A8-49AF-9C76-B74A8E2540A1}">
      <dgm:prSet/>
      <dgm:spPr/>
      <dgm:t>
        <a:bodyPr/>
        <a:lstStyle/>
        <a:p>
          <a:endParaRPr lang="en-US"/>
        </a:p>
      </dgm:t>
    </dgm:pt>
    <dgm:pt modelId="{E543985B-CAFE-4083-BD53-31BB5919EC6A}">
      <dgm:prSet custT="1"/>
      <dgm:spPr>
        <a:ln>
          <a:solidFill>
            <a:schemeClr val="tx2"/>
          </a:solidFill>
        </a:ln>
      </dgm:spPr>
      <dgm:t>
        <a:bodyPr/>
        <a:lstStyle/>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Emotional discipline at the table is a strategic asset — reactive moments get remembered longer than substantive ones.</a:t>
          </a:r>
        </a:p>
      </dgm:t>
    </dgm:pt>
    <dgm:pt modelId="{90DD20D8-AC65-4E1B-B86B-592ACB0F1CAB}" type="parTrans" cxnId="{96BB09F4-32A6-419E-A694-7FE57EF619CB}">
      <dgm:prSet/>
      <dgm:spPr/>
      <dgm:t>
        <a:bodyPr/>
        <a:lstStyle/>
        <a:p>
          <a:endParaRPr lang="en-US"/>
        </a:p>
      </dgm:t>
    </dgm:pt>
    <dgm:pt modelId="{975AE5DC-71E4-4F30-AC56-44021914888B}" type="sibTrans" cxnId="{96BB09F4-32A6-419E-A694-7FE57EF619CB}">
      <dgm:prSet/>
      <dgm:spPr/>
      <dgm:t>
        <a:bodyPr/>
        <a:lstStyle/>
        <a:p>
          <a:endParaRPr lang="en-US"/>
        </a:p>
      </dgm:t>
    </dgm:pt>
    <dgm:pt modelId="{A9C34662-458B-4366-B8FC-50205311E4F7}">
      <dgm:prSet custT="1"/>
      <dgm:spPr>
        <a:ln>
          <a:solidFill>
            <a:schemeClr val="tx2"/>
          </a:solidFill>
        </a:ln>
      </dgm:spPr>
      <dgm: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Help Them Sell It</a:t>
          </a:r>
        </a:p>
      </dgm:t>
    </dgm:pt>
    <dgm:pt modelId="{DBDC9FF7-7072-4DA6-BD0E-96BD6E4D87FF}" type="parTrans" cxnId="{4104AEAF-95FE-4E93-9EF1-E563317D2E32}">
      <dgm:prSet/>
      <dgm:spPr/>
      <dgm:t>
        <a:bodyPr/>
        <a:lstStyle/>
        <a:p>
          <a:endParaRPr lang="en-US"/>
        </a:p>
      </dgm:t>
    </dgm:pt>
    <dgm:pt modelId="{A417696B-14AE-4A07-9524-AF8B7FD72702}" type="sibTrans" cxnId="{4104AEAF-95FE-4E93-9EF1-E563317D2E32}">
      <dgm:prSet/>
      <dgm:spPr/>
      <dgm:t>
        <a:bodyPr/>
        <a:lstStyle/>
        <a:p>
          <a:endParaRPr lang="en-US"/>
        </a:p>
      </dgm:t>
    </dgm:pt>
    <dgm:pt modelId="{1DFD6FF4-F085-4B53-832F-39F05DD42B78}">
      <dgm:prSet custT="1"/>
      <dgm:spPr>
        <a:ln>
          <a:solidFill>
            <a:schemeClr val="tx2"/>
          </a:solidFill>
        </a:ln>
      </dgm:spPr>
      <dgm:t>
        <a:bodyPr/>
        <a:lstStyle/>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Both sides need a deal they can sell to their constituents. Making that easier for the other side isn’t a favor — it's how deals close.</a:t>
          </a:r>
        </a:p>
      </dgm:t>
    </dgm:pt>
    <dgm:pt modelId="{1DDEE88E-A2F3-46A6-900E-83EF37EDB339}" type="parTrans" cxnId="{F091A504-8E58-47CB-9D94-E6696A6B3C9A}">
      <dgm:prSet/>
      <dgm:spPr/>
      <dgm:t>
        <a:bodyPr/>
        <a:lstStyle/>
        <a:p>
          <a:endParaRPr lang="en-US"/>
        </a:p>
      </dgm:t>
    </dgm:pt>
    <dgm:pt modelId="{0CC449A3-F898-413D-814C-68852A2E0F2F}" type="sibTrans" cxnId="{F091A504-8E58-47CB-9D94-E6696A6B3C9A}">
      <dgm:prSet/>
      <dgm:spPr/>
      <dgm:t>
        <a:bodyPr/>
        <a:lstStyle/>
        <a:p>
          <a:endParaRPr lang="en-US"/>
        </a:p>
      </dgm:t>
    </dgm:pt>
    <dgm:pt modelId="{78FCE0EE-5384-4DCD-8FB4-43AB3A2B520A}" type="pres">
      <dgm:prSet presAssocID="{CE21CB79-9D0B-4ABC-9A81-819C506B0AA4}" presName="Name0" presStyleCnt="0">
        <dgm:presLayoutVars>
          <dgm:dir/>
          <dgm:resizeHandles val="exact"/>
        </dgm:presLayoutVars>
      </dgm:prSet>
      <dgm:spPr/>
    </dgm:pt>
    <dgm:pt modelId="{C89CD1CE-0838-4EF0-B17F-E25B1CA7192C}" type="pres">
      <dgm:prSet presAssocID="{8322D07E-91D6-402C-A6B2-17B60E36B1D8}" presName="composite" presStyleCnt="0"/>
      <dgm:spPr/>
    </dgm:pt>
    <dgm:pt modelId="{4500E747-319A-4451-A565-82AF1B54106F}" type="pres">
      <dgm:prSet presAssocID="{8322D07E-91D6-402C-A6B2-17B60E36B1D8}" presName="rect1" presStyleLbl="trAlignAcc1" presStyleIdx="0" presStyleCnt="4" custScaleY="106607">
        <dgm:presLayoutVars>
          <dgm:bulletEnabled val="1"/>
        </dgm:presLayoutVars>
      </dgm:prSet>
      <dgm:spPr/>
    </dgm:pt>
    <dgm:pt modelId="{8A3DF69F-B1B4-4D42-A662-39BE179EE6ED}" type="pres">
      <dgm:prSet presAssocID="{8322D07E-91D6-402C-A6B2-17B60E36B1D8}" presName="rect2" presStyleLbl="fgImgPlace1" presStyleIdx="0" presStyleCnt="4"/>
      <dgm:spPr>
        <a:solidFill>
          <a:schemeClr val="tx2"/>
        </a:solidFill>
        <a:ln>
          <a:noFill/>
        </a:ln>
      </dgm:spPr>
    </dgm:pt>
    <dgm:pt modelId="{4B4BE0FD-8E8A-4EBF-916A-67BED9E049E5}" type="pres">
      <dgm:prSet presAssocID="{9D4B4758-1D46-46B0-9893-4F33D2DE5AE3}" presName="sibTrans" presStyleCnt="0"/>
      <dgm:spPr/>
    </dgm:pt>
    <dgm:pt modelId="{C0C39577-7BAE-4856-BE29-0052686DDD02}" type="pres">
      <dgm:prSet presAssocID="{71C21977-313A-461A-8A8A-BA57DEB7D058}" presName="composite" presStyleCnt="0"/>
      <dgm:spPr/>
    </dgm:pt>
    <dgm:pt modelId="{7C2AA5A7-8C53-413B-84AC-28204DB12223}" type="pres">
      <dgm:prSet presAssocID="{71C21977-313A-461A-8A8A-BA57DEB7D058}" presName="rect1" presStyleLbl="trAlignAcc1" presStyleIdx="1" presStyleCnt="4" custScaleY="106607">
        <dgm:presLayoutVars>
          <dgm:bulletEnabled val="1"/>
        </dgm:presLayoutVars>
      </dgm:prSet>
      <dgm:spPr/>
    </dgm:pt>
    <dgm:pt modelId="{2BED50B9-E04A-47A4-A37C-58EF0CACD744}" type="pres">
      <dgm:prSet presAssocID="{71C21977-313A-461A-8A8A-BA57DEB7D058}" presName="rect2" presStyleLbl="fgImgPlace1" presStyleIdx="1" presStyleCnt="4"/>
      <dgm:spPr>
        <a:solidFill>
          <a:schemeClr val="tx2"/>
        </a:solidFill>
        <a:ln>
          <a:noFill/>
        </a:ln>
      </dgm:spPr>
    </dgm:pt>
    <dgm:pt modelId="{C008A157-2179-43CB-AC4F-2790A100B7A8}" type="pres">
      <dgm:prSet presAssocID="{10F56A09-7497-41C2-AF50-FA7548C03845}" presName="sibTrans" presStyleCnt="0"/>
      <dgm:spPr/>
    </dgm:pt>
    <dgm:pt modelId="{DB3A3F91-C44E-45CA-9570-4763EF7228FF}" type="pres">
      <dgm:prSet presAssocID="{FB14AB26-8CDB-49F0-8B44-BCB342E49277}" presName="composite" presStyleCnt="0"/>
      <dgm:spPr/>
    </dgm:pt>
    <dgm:pt modelId="{7368A8DA-C990-47F4-8F3C-0C7960C82CA5}" type="pres">
      <dgm:prSet presAssocID="{FB14AB26-8CDB-49F0-8B44-BCB342E49277}" presName="rect1" presStyleLbl="trAlignAcc1" presStyleIdx="2" presStyleCnt="4" custScaleY="106607">
        <dgm:presLayoutVars>
          <dgm:bulletEnabled val="1"/>
        </dgm:presLayoutVars>
      </dgm:prSet>
      <dgm:spPr/>
    </dgm:pt>
    <dgm:pt modelId="{42DF9001-B18F-40E7-9C20-17748BC71960}" type="pres">
      <dgm:prSet presAssocID="{FB14AB26-8CDB-49F0-8B44-BCB342E49277}" presName="rect2" presStyleLbl="fgImgPlace1" presStyleIdx="2" presStyleCnt="4"/>
      <dgm:spPr>
        <a:solidFill>
          <a:schemeClr val="tx2"/>
        </a:solidFill>
        <a:ln>
          <a:noFill/>
        </a:ln>
      </dgm:spPr>
    </dgm:pt>
    <dgm:pt modelId="{6CAB4CC6-34D5-49DE-8456-7454AA12D2C5}" type="pres">
      <dgm:prSet presAssocID="{49592A4C-4CCF-4970-969C-53F5DFA3AEF9}" presName="sibTrans" presStyleCnt="0"/>
      <dgm:spPr/>
    </dgm:pt>
    <dgm:pt modelId="{4025725A-3902-4494-88F8-B6F6E0783359}" type="pres">
      <dgm:prSet presAssocID="{A9C34662-458B-4366-B8FC-50205311E4F7}" presName="composite" presStyleCnt="0"/>
      <dgm:spPr/>
    </dgm:pt>
    <dgm:pt modelId="{24A8E793-386F-4CF3-AD98-0F63C6E43EF1}" type="pres">
      <dgm:prSet presAssocID="{A9C34662-458B-4366-B8FC-50205311E4F7}" presName="rect1" presStyleLbl="trAlignAcc1" presStyleIdx="3" presStyleCnt="4" custScaleY="106607">
        <dgm:presLayoutVars>
          <dgm:bulletEnabled val="1"/>
        </dgm:presLayoutVars>
      </dgm:prSet>
      <dgm:spPr/>
    </dgm:pt>
    <dgm:pt modelId="{898B123A-AED0-4632-8485-425CD132B58D}" type="pres">
      <dgm:prSet presAssocID="{A9C34662-458B-4366-B8FC-50205311E4F7}" presName="rect2" presStyleLbl="fgImgPlace1" presStyleIdx="3" presStyleCnt="4"/>
      <dgm:spPr>
        <a:solidFill>
          <a:schemeClr val="tx2"/>
        </a:solidFill>
        <a:ln>
          <a:noFill/>
        </a:ln>
      </dgm:spPr>
    </dgm:pt>
  </dgm:ptLst>
  <dgm:cxnLst>
    <dgm:cxn modelId="{F091A504-8E58-47CB-9D94-E6696A6B3C9A}" srcId="{A9C34662-458B-4366-B8FC-50205311E4F7}" destId="{1DFD6FF4-F085-4B53-832F-39F05DD42B78}" srcOrd="0" destOrd="0" parTransId="{1DDEE88E-A2F3-46A6-900E-83EF37EDB339}" sibTransId="{0CC449A3-F898-413D-814C-68852A2E0F2F}"/>
    <dgm:cxn modelId="{B3DA230E-2765-49AD-BF79-FE31562C0550}" type="presOf" srcId="{71C21977-313A-461A-8A8A-BA57DEB7D058}" destId="{7C2AA5A7-8C53-413B-84AC-28204DB12223}" srcOrd="0" destOrd="0" presId="urn:microsoft.com/office/officeart/2008/layout/PictureStrips"/>
    <dgm:cxn modelId="{E6362436-836E-49C0-AE4F-AFE065E9DB83}" type="presOf" srcId="{9A8DF0BB-36E2-4A20-B391-1C94CD0257D5}" destId="{4500E747-319A-4451-A565-82AF1B54106F}" srcOrd="0" destOrd="1" presId="urn:microsoft.com/office/officeart/2008/layout/PictureStrips"/>
    <dgm:cxn modelId="{E9772860-3EAE-41B7-989C-2E187FA5D1F1}" srcId="{CE21CB79-9D0B-4ABC-9A81-819C506B0AA4}" destId="{8322D07E-91D6-402C-A6B2-17B60E36B1D8}" srcOrd="0" destOrd="0" parTransId="{D2C3A7E3-B24C-46DE-9C21-8065A6508307}" sibTransId="{9D4B4758-1D46-46B0-9893-4F33D2DE5AE3}"/>
    <dgm:cxn modelId="{F48A3065-7297-4783-B672-9BA0E849FAD8}" srcId="{8322D07E-91D6-402C-A6B2-17B60E36B1D8}" destId="{9A8DF0BB-36E2-4A20-B391-1C94CD0257D5}" srcOrd="0" destOrd="0" parTransId="{B306DF99-6ACA-4522-9EAF-51213A69509B}" sibTransId="{6FB36630-46FB-4437-95A3-4EDF6AA6FCB7}"/>
    <dgm:cxn modelId="{9A626876-FD11-44D5-83D2-8AB0B34D46A8}" type="presOf" srcId="{FB14AB26-8CDB-49F0-8B44-BCB342E49277}" destId="{7368A8DA-C990-47F4-8F3C-0C7960C82CA5}" srcOrd="0" destOrd="0" presId="urn:microsoft.com/office/officeart/2008/layout/PictureStrips"/>
    <dgm:cxn modelId="{56D7BF83-7DF4-4DFC-B375-6AFB8B3F5D36}" type="presOf" srcId="{A9C34662-458B-4366-B8FC-50205311E4F7}" destId="{24A8E793-386F-4CF3-AD98-0F63C6E43EF1}" srcOrd="0" destOrd="0" presId="urn:microsoft.com/office/officeart/2008/layout/PictureStrips"/>
    <dgm:cxn modelId="{92CC648E-9E6D-4925-8214-3B029B6DA164}" type="presOf" srcId="{1DFD6FF4-F085-4B53-832F-39F05DD42B78}" destId="{24A8E793-386F-4CF3-AD98-0F63C6E43EF1}" srcOrd="0" destOrd="1" presId="urn:microsoft.com/office/officeart/2008/layout/PictureStrips"/>
    <dgm:cxn modelId="{AE397E92-B6D2-45B8-98A3-8C3F93F6A762}" srcId="{71C21977-313A-461A-8A8A-BA57DEB7D058}" destId="{80B4283A-9DAD-487F-8DB0-9626F0A4A0F2}" srcOrd="0" destOrd="0" parTransId="{06621F23-D430-46B9-943D-1F4C18025783}" sibTransId="{7E767CD5-ED5F-4E3B-9A2B-5864451FEEA4}"/>
    <dgm:cxn modelId="{B4136F93-3B4E-4955-A7F7-3448B41FD3A9}" type="presOf" srcId="{80B4283A-9DAD-487F-8DB0-9626F0A4A0F2}" destId="{7C2AA5A7-8C53-413B-84AC-28204DB12223}" srcOrd="0" destOrd="1" presId="urn:microsoft.com/office/officeart/2008/layout/PictureStrips"/>
    <dgm:cxn modelId="{4104AEAF-95FE-4E93-9EF1-E563317D2E32}" srcId="{CE21CB79-9D0B-4ABC-9A81-819C506B0AA4}" destId="{A9C34662-458B-4366-B8FC-50205311E4F7}" srcOrd="3" destOrd="0" parTransId="{DBDC9FF7-7072-4DA6-BD0E-96BD6E4D87FF}" sibTransId="{A417696B-14AE-4A07-9524-AF8B7FD72702}"/>
    <dgm:cxn modelId="{B13B97B9-75A8-49AF-9C76-B74A8E2540A1}" srcId="{CE21CB79-9D0B-4ABC-9A81-819C506B0AA4}" destId="{FB14AB26-8CDB-49F0-8B44-BCB342E49277}" srcOrd="2" destOrd="0" parTransId="{526E1B8B-A611-4097-A9F0-0764375AE7FA}" sibTransId="{49592A4C-4CCF-4970-969C-53F5DFA3AEF9}"/>
    <dgm:cxn modelId="{29321DC4-14DC-49AA-A887-1A92639C834E}" type="presOf" srcId="{E543985B-CAFE-4083-BD53-31BB5919EC6A}" destId="{7368A8DA-C990-47F4-8F3C-0C7960C82CA5}" srcOrd="0" destOrd="1" presId="urn:microsoft.com/office/officeart/2008/layout/PictureStrips"/>
    <dgm:cxn modelId="{950F82D0-1E65-459A-AE94-D1CF8DE0F185}" type="presOf" srcId="{8322D07E-91D6-402C-A6B2-17B60E36B1D8}" destId="{4500E747-319A-4451-A565-82AF1B54106F}" srcOrd="0" destOrd="0" presId="urn:microsoft.com/office/officeart/2008/layout/PictureStrips"/>
    <dgm:cxn modelId="{D05FB6DE-B708-4161-BF85-5D95BA5DA865}" srcId="{CE21CB79-9D0B-4ABC-9A81-819C506B0AA4}" destId="{71C21977-313A-461A-8A8A-BA57DEB7D058}" srcOrd="1" destOrd="0" parTransId="{9F125E3E-04E0-49B3-8C83-60E2D31CB30E}" sibTransId="{10F56A09-7497-41C2-AF50-FA7548C03845}"/>
    <dgm:cxn modelId="{B631F5E7-58F4-4871-8B4C-5253DBBFECD4}" type="presOf" srcId="{CE21CB79-9D0B-4ABC-9A81-819C506B0AA4}" destId="{78FCE0EE-5384-4DCD-8FB4-43AB3A2B520A}" srcOrd="0" destOrd="0" presId="urn:microsoft.com/office/officeart/2008/layout/PictureStrips"/>
    <dgm:cxn modelId="{96BB09F4-32A6-419E-A694-7FE57EF619CB}" srcId="{FB14AB26-8CDB-49F0-8B44-BCB342E49277}" destId="{E543985B-CAFE-4083-BD53-31BB5919EC6A}" srcOrd="0" destOrd="0" parTransId="{90DD20D8-AC65-4E1B-B86B-592ACB0F1CAB}" sibTransId="{975AE5DC-71E4-4F30-AC56-44021914888B}"/>
    <dgm:cxn modelId="{73752BCE-54A8-4BB0-8950-F4F504EDB399}" type="presParOf" srcId="{78FCE0EE-5384-4DCD-8FB4-43AB3A2B520A}" destId="{C89CD1CE-0838-4EF0-B17F-E25B1CA7192C}" srcOrd="0" destOrd="0" presId="urn:microsoft.com/office/officeart/2008/layout/PictureStrips"/>
    <dgm:cxn modelId="{458C9C4C-9280-4AA6-947B-7CE709FE7552}" type="presParOf" srcId="{C89CD1CE-0838-4EF0-B17F-E25B1CA7192C}" destId="{4500E747-319A-4451-A565-82AF1B54106F}" srcOrd="0" destOrd="0" presId="urn:microsoft.com/office/officeart/2008/layout/PictureStrips"/>
    <dgm:cxn modelId="{13C8D0F9-E432-4ECE-AC88-85FA40DC05C1}" type="presParOf" srcId="{C89CD1CE-0838-4EF0-B17F-E25B1CA7192C}" destId="{8A3DF69F-B1B4-4D42-A662-39BE179EE6ED}" srcOrd="1" destOrd="0" presId="urn:microsoft.com/office/officeart/2008/layout/PictureStrips"/>
    <dgm:cxn modelId="{8CED8F1D-2F7C-4761-8D24-071EAB27F0DE}" type="presParOf" srcId="{78FCE0EE-5384-4DCD-8FB4-43AB3A2B520A}" destId="{4B4BE0FD-8E8A-4EBF-916A-67BED9E049E5}" srcOrd="1" destOrd="0" presId="urn:microsoft.com/office/officeart/2008/layout/PictureStrips"/>
    <dgm:cxn modelId="{AB9CAE8A-4E96-4F5F-820C-F908B7E5A0EF}" type="presParOf" srcId="{78FCE0EE-5384-4DCD-8FB4-43AB3A2B520A}" destId="{C0C39577-7BAE-4856-BE29-0052686DDD02}" srcOrd="2" destOrd="0" presId="urn:microsoft.com/office/officeart/2008/layout/PictureStrips"/>
    <dgm:cxn modelId="{D7859094-15C7-4E3A-AC59-25ACC2785DDD}" type="presParOf" srcId="{C0C39577-7BAE-4856-BE29-0052686DDD02}" destId="{7C2AA5A7-8C53-413B-84AC-28204DB12223}" srcOrd="0" destOrd="0" presId="urn:microsoft.com/office/officeart/2008/layout/PictureStrips"/>
    <dgm:cxn modelId="{0CA8C062-0D77-4826-B53A-685140E9F23B}" type="presParOf" srcId="{C0C39577-7BAE-4856-BE29-0052686DDD02}" destId="{2BED50B9-E04A-47A4-A37C-58EF0CACD744}" srcOrd="1" destOrd="0" presId="urn:microsoft.com/office/officeart/2008/layout/PictureStrips"/>
    <dgm:cxn modelId="{EAF68D41-4E8D-485F-9F54-84A066233536}" type="presParOf" srcId="{78FCE0EE-5384-4DCD-8FB4-43AB3A2B520A}" destId="{C008A157-2179-43CB-AC4F-2790A100B7A8}" srcOrd="3" destOrd="0" presId="urn:microsoft.com/office/officeart/2008/layout/PictureStrips"/>
    <dgm:cxn modelId="{99EA0AB7-CDB9-4802-AD04-55CB45A9EC3D}" type="presParOf" srcId="{78FCE0EE-5384-4DCD-8FB4-43AB3A2B520A}" destId="{DB3A3F91-C44E-45CA-9570-4763EF7228FF}" srcOrd="4" destOrd="0" presId="urn:microsoft.com/office/officeart/2008/layout/PictureStrips"/>
    <dgm:cxn modelId="{3C7095DB-424A-443D-9598-779A490D6F16}" type="presParOf" srcId="{DB3A3F91-C44E-45CA-9570-4763EF7228FF}" destId="{7368A8DA-C990-47F4-8F3C-0C7960C82CA5}" srcOrd="0" destOrd="0" presId="urn:microsoft.com/office/officeart/2008/layout/PictureStrips"/>
    <dgm:cxn modelId="{D02250E6-FC3C-4673-B1A8-57DA32C24ECC}" type="presParOf" srcId="{DB3A3F91-C44E-45CA-9570-4763EF7228FF}" destId="{42DF9001-B18F-40E7-9C20-17748BC71960}" srcOrd="1" destOrd="0" presId="urn:microsoft.com/office/officeart/2008/layout/PictureStrips"/>
    <dgm:cxn modelId="{E53DD525-3D67-4725-AA6C-27F9CA88E57F}" type="presParOf" srcId="{78FCE0EE-5384-4DCD-8FB4-43AB3A2B520A}" destId="{6CAB4CC6-34D5-49DE-8456-7454AA12D2C5}" srcOrd="5" destOrd="0" presId="urn:microsoft.com/office/officeart/2008/layout/PictureStrips"/>
    <dgm:cxn modelId="{168AD92E-6BFD-4AF1-B351-9C3775C13DE9}" type="presParOf" srcId="{78FCE0EE-5384-4DCD-8FB4-43AB3A2B520A}" destId="{4025725A-3902-4494-88F8-B6F6E0783359}" srcOrd="6" destOrd="0" presId="urn:microsoft.com/office/officeart/2008/layout/PictureStrips"/>
    <dgm:cxn modelId="{647A4F7A-AFBE-4CD6-9998-BECED2A51777}" type="presParOf" srcId="{4025725A-3902-4494-88F8-B6F6E0783359}" destId="{24A8E793-386F-4CF3-AD98-0F63C6E43EF1}" srcOrd="0" destOrd="0" presId="urn:microsoft.com/office/officeart/2008/layout/PictureStrips"/>
    <dgm:cxn modelId="{02FA1700-7EA8-4A16-9867-F71A08405E25}" type="presParOf" srcId="{4025725A-3902-4494-88F8-B6F6E0783359}" destId="{898B123A-AED0-4632-8485-425CD132B58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55C7EF-0E12-456D-8CB9-A78450347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0EEB78F-CCDC-4755-974A-F2E21B77CD64}">
      <dgm:prSet phldrT="[Text]" custT="1"/>
      <dgm:spPr>
        <a:solidFill>
          <a:schemeClr val="tx2"/>
        </a:solidFill>
        <a:ln>
          <a:noFill/>
        </a:ln>
      </dgm:spPr>
      <dgm:t>
        <a:bodyPr/>
        <a:lstStyle/>
        <a:p>
          <a:pPr>
            <a:buNone/>
          </a:pPr>
          <a:r>
            <a:rPr lang="en-US" sz="2000" b="1" dirty="0">
              <a:solidFill>
                <a:schemeClr val="bg1"/>
              </a:solidFill>
              <a:latin typeface="+mn-lt"/>
              <a:ea typeface="Cambria" pitchFamily="34" charset="-122"/>
              <a:cs typeface="Cambria" pitchFamily="34" charset="-120"/>
            </a:rPr>
            <a:t>The Personal Attack</a:t>
          </a:r>
          <a:endParaRPr lang="en-US" sz="2000" dirty="0">
            <a:solidFill>
              <a:schemeClr val="bg1"/>
            </a:solidFill>
            <a:latin typeface="+mn-lt"/>
          </a:endParaRPr>
        </a:p>
      </dgm:t>
    </dgm:pt>
    <dgm:pt modelId="{15B5A257-5BFC-4CE6-AD36-C5BE5320DDAA}" type="parTrans" cxnId="{6EF81C8C-282B-449A-A277-621D5AFF2434}">
      <dgm:prSet/>
      <dgm:spPr/>
      <dgm:t>
        <a:bodyPr/>
        <a:lstStyle/>
        <a:p>
          <a:endParaRPr lang="en-US" sz="2000">
            <a:solidFill>
              <a:schemeClr val="tx1"/>
            </a:solidFill>
            <a:latin typeface="+mn-lt"/>
          </a:endParaRPr>
        </a:p>
      </dgm:t>
    </dgm:pt>
    <dgm:pt modelId="{65A171EB-5E6E-47A7-838B-E9B844003286}" type="sibTrans" cxnId="{6EF81C8C-282B-449A-A277-621D5AFF2434}">
      <dgm:prSet/>
      <dgm:spPr/>
      <dgm:t>
        <a:bodyPr/>
        <a:lstStyle/>
        <a:p>
          <a:endParaRPr lang="en-US" sz="2000">
            <a:solidFill>
              <a:schemeClr val="tx1"/>
            </a:solidFill>
            <a:latin typeface="+mn-lt"/>
          </a:endParaRPr>
        </a:p>
      </dgm:t>
    </dgm:pt>
    <dgm:pt modelId="{64B94E6E-4732-4F35-A54D-5797A7B33D09}">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dirty="0">
              <a:solidFill>
                <a:schemeClr val="tx1"/>
              </a:solidFill>
              <a:latin typeface="+mn-lt"/>
              <a:ea typeface="Calibri" pitchFamily="34" charset="-122"/>
              <a:cs typeface="Calibri" pitchFamily="34" charset="-120"/>
            </a:rPr>
            <a:t>You’re discussing a safety proposal when the bargaining chair spends ten minutes describing how a recent safety issue was mishandled. Then turns and repeatedly calls a member of your team incompetent and uncaring, by name, in front of both committees.</a:t>
          </a:r>
          <a:endParaRPr lang="en-US" sz="2000" dirty="0">
            <a:solidFill>
              <a:schemeClr val="tx1"/>
            </a:solidFill>
            <a:latin typeface="+mn-lt"/>
          </a:endParaRPr>
        </a:p>
      </dgm:t>
    </dgm:pt>
    <dgm:pt modelId="{B97C29AD-5638-4799-B109-0160A41FBF04}" type="parTrans" cxnId="{103A8C19-A0FA-40D5-B587-24A5A203A848}">
      <dgm:prSet/>
      <dgm:spPr/>
      <dgm:t>
        <a:bodyPr/>
        <a:lstStyle/>
        <a:p>
          <a:endParaRPr lang="en-US" sz="2000">
            <a:solidFill>
              <a:schemeClr val="tx1"/>
            </a:solidFill>
            <a:latin typeface="+mn-lt"/>
          </a:endParaRPr>
        </a:p>
      </dgm:t>
    </dgm:pt>
    <dgm:pt modelId="{5C3CBF36-463B-4CBF-9077-2E7CEA19559A}" type="sibTrans" cxnId="{103A8C19-A0FA-40D5-B587-24A5A203A848}">
      <dgm:prSet/>
      <dgm:spPr/>
      <dgm:t>
        <a:bodyPr/>
        <a:lstStyle/>
        <a:p>
          <a:endParaRPr lang="en-US" sz="2000">
            <a:solidFill>
              <a:schemeClr val="tx1"/>
            </a:solidFill>
            <a:latin typeface="+mn-lt"/>
          </a:endParaRPr>
        </a:p>
      </dgm:t>
    </dgm:pt>
    <dgm:pt modelId="{ADA49F68-2443-4076-BFC9-D34B0270DCAB}">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b="1" i="1" dirty="0">
              <a:solidFill>
                <a:schemeClr val="tx2"/>
              </a:solidFill>
              <a:latin typeface="+mn-lt"/>
              <a:ea typeface="Calibri" pitchFamily="34" charset="-122"/>
              <a:cs typeface="Calibri" pitchFamily="34" charset="-120"/>
            </a:rPr>
            <a:t>DISCUSS: What do you do in the room, and in the next 24 hours?</a:t>
          </a:r>
          <a:endParaRPr lang="en-US" sz="2000" dirty="0">
            <a:solidFill>
              <a:schemeClr val="tx2"/>
            </a:solidFill>
            <a:latin typeface="+mn-lt"/>
          </a:endParaRPr>
        </a:p>
      </dgm:t>
    </dgm:pt>
    <dgm:pt modelId="{BBEAA9D9-4956-4AE3-A484-A204FF4EB59A}" type="parTrans" cxnId="{2FE5CBE1-F4B5-4BCB-936D-2752FE8B8663}">
      <dgm:prSet/>
      <dgm:spPr/>
      <dgm:t>
        <a:bodyPr/>
        <a:lstStyle/>
        <a:p>
          <a:endParaRPr lang="en-US" sz="2000">
            <a:solidFill>
              <a:schemeClr val="tx1"/>
            </a:solidFill>
            <a:latin typeface="+mn-lt"/>
          </a:endParaRPr>
        </a:p>
      </dgm:t>
    </dgm:pt>
    <dgm:pt modelId="{9D988A66-EC61-4540-A8BB-A44DCCFAB1B0}" type="sibTrans" cxnId="{2FE5CBE1-F4B5-4BCB-936D-2752FE8B8663}">
      <dgm:prSet/>
      <dgm:spPr/>
      <dgm:t>
        <a:bodyPr/>
        <a:lstStyle/>
        <a:p>
          <a:endParaRPr lang="en-US" sz="2000">
            <a:solidFill>
              <a:schemeClr val="tx1"/>
            </a:solidFill>
            <a:latin typeface="+mn-lt"/>
          </a:endParaRPr>
        </a:p>
      </dgm:t>
    </dgm:pt>
    <dgm:pt modelId="{F3A3DEFF-6C8E-4D0D-8977-6118380D279F}">
      <dgm:prSet phldrT="[Text]" custT="1"/>
      <dgm:spPr>
        <a:solidFill>
          <a:schemeClr val="tx2"/>
        </a:solidFill>
        <a:ln>
          <a:noFill/>
        </a:ln>
      </dgm:spPr>
      <dgm:t>
        <a:bodyPr/>
        <a:lstStyle/>
        <a:p>
          <a:pPr>
            <a:buNone/>
          </a:pPr>
          <a:r>
            <a:rPr lang="en-US" sz="2000" b="1" dirty="0">
              <a:solidFill>
                <a:schemeClr val="bg1"/>
              </a:solidFill>
              <a:latin typeface="+mn-lt"/>
              <a:ea typeface="Cambria" pitchFamily="34" charset="-122"/>
              <a:cs typeface="Cambria" pitchFamily="34" charset="-120"/>
            </a:rPr>
            <a:t>The Walkout</a:t>
          </a:r>
          <a:endParaRPr lang="en-US" sz="2000" dirty="0">
            <a:solidFill>
              <a:schemeClr val="bg1"/>
            </a:solidFill>
            <a:latin typeface="+mn-lt"/>
          </a:endParaRPr>
        </a:p>
      </dgm:t>
    </dgm:pt>
    <dgm:pt modelId="{E2B4E271-D732-4C25-9E1F-47307B6B9B52}" type="parTrans" cxnId="{8D728CB5-6B76-498B-B310-9A158FE8D725}">
      <dgm:prSet/>
      <dgm:spPr/>
      <dgm:t>
        <a:bodyPr/>
        <a:lstStyle/>
        <a:p>
          <a:endParaRPr lang="en-US" sz="2000">
            <a:solidFill>
              <a:schemeClr val="tx1"/>
            </a:solidFill>
            <a:latin typeface="+mn-lt"/>
          </a:endParaRPr>
        </a:p>
      </dgm:t>
    </dgm:pt>
    <dgm:pt modelId="{E5A9BC70-C92B-4EF4-83FA-A3AA1AFD95C2}" type="sibTrans" cxnId="{8D728CB5-6B76-498B-B310-9A158FE8D725}">
      <dgm:prSet/>
      <dgm:spPr/>
      <dgm:t>
        <a:bodyPr/>
        <a:lstStyle/>
        <a:p>
          <a:endParaRPr lang="en-US" sz="2000">
            <a:solidFill>
              <a:schemeClr val="tx1"/>
            </a:solidFill>
            <a:latin typeface="+mn-lt"/>
          </a:endParaRPr>
        </a:p>
      </dgm:t>
    </dgm:pt>
    <dgm:pt modelId="{244771D0-D026-4107-AC91-5F14C6A0F3FC}">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dirty="0">
              <a:solidFill>
                <a:schemeClr val="tx1"/>
              </a:solidFill>
              <a:latin typeface="+mn-lt"/>
              <a:ea typeface="Calibri" pitchFamily="34" charset="-122"/>
              <a:cs typeface="Calibri" pitchFamily="34" charset="-120"/>
            </a:rPr>
            <a:t>Your team presents its salary proposal. The union team is visibly angry, and the entire bargaining committee gets up and walks out of the session without another word.</a:t>
          </a:r>
          <a:endParaRPr lang="en-US" sz="2000" dirty="0">
            <a:solidFill>
              <a:schemeClr val="tx1"/>
            </a:solidFill>
            <a:latin typeface="+mn-lt"/>
          </a:endParaRPr>
        </a:p>
      </dgm:t>
    </dgm:pt>
    <dgm:pt modelId="{1F253CC9-3A7E-4724-A63B-87E3B374D493}" type="parTrans" cxnId="{F0869954-5358-4326-99A9-8B4C9D9B47C2}">
      <dgm:prSet/>
      <dgm:spPr/>
      <dgm:t>
        <a:bodyPr/>
        <a:lstStyle/>
        <a:p>
          <a:endParaRPr lang="en-US" sz="2000">
            <a:solidFill>
              <a:schemeClr val="tx1"/>
            </a:solidFill>
            <a:latin typeface="+mn-lt"/>
          </a:endParaRPr>
        </a:p>
      </dgm:t>
    </dgm:pt>
    <dgm:pt modelId="{A3C25AC7-5445-4F72-83A5-3D5DB1870EB1}" type="sibTrans" cxnId="{F0869954-5358-4326-99A9-8B4C9D9B47C2}">
      <dgm:prSet/>
      <dgm:spPr/>
      <dgm:t>
        <a:bodyPr/>
        <a:lstStyle/>
        <a:p>
          <a:endParaRPr lang="en-US" sz="2000">
            <a:solidFill>
              <a:schemeClr val="tx1"/>
            </a:solidFill>
            <a:latin typeface="+mn-lt"/>
          </a:endParaRPr>
        </a:p>
      </dgm:t>
    </dgm:pt>
    <dgm:pt modelId="{D302BA6F-31BF-4A90-BB0C-929A69370F45}">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b="1" i="1" dirty="0">
              <a:solidFill>
                <a:schemeClr val="tx2"/>
              </a:solidFill>
              <a:latin typeface="+mn-lt"/>
              <a:ea typeface="Calibri" pitchFamily="34" charset="-122"/>
              <a:cs typeface="Calibri" pitchFamily="34" charset="-120"/>
            </a:rPr>
            <a:t>DISCUSS: What do you do in the room, and in the next 24 hours?</a:t>
          </a:r>
          <a:endParaRPr lang="en-US" sz="2000" dirty="0">
            <a:solidFill>
              <a:schemeClr val="tx2"/>
            </a:solidFill>
            <a:latin typeface="+mn-lt"/>
          </a:endParaRPr>
        </a:p>
      </dgm:t>
    </dgm:pt>
    <dgm:pt modelId="{B46C60F9-DB99-4C3F-866A-9D12004F6DA6}" type="parTrans" cxnId="{BB75C0E2-9C15-429F-ACB0-C54F33018749}">
      <dgm:prSet/>
      <dgm:spPr/>
      <dgm:t>
        <a:bodyPr/>
        <a:lstStyle/>
        <a:p>
          <a:endParaRPr lang="en-US" sz="2000">
            <a:solidFill>
              <a:schemeClr val="tx1"/>
            </a:solidFill>
            <a:latin typeface="+mn-lt"/>
          </a:endParaRPr>
        </a:p>
      </dgm:t>
    </dgm:pt>
    <dgm:pt modelId="{9B6877E7-10E7-43DA-8614-A1061F2CE863}" type="sibTrans" cxnId="{BB75C0E2-9C15-429F-ACB0-C54F33018749}">
      <dgm:prSet/>
      <dgm:spPr/>
      <dgm:t>
        <a:bodyPr/>
        <a:lstStyle/>
        <a:p>
          <a:endParaRPr lang="en-US" sz="2000">
            <a:solidFill>
              <a:schemeClr val="tx1"/>
            </a:solidFill>
            <a:latin typeface="+mn-lt"/>
          </a:endParaRPr>
        </a:p>
      </dgm:t>
    </dgm:pt>
    <dgm:pt modelId="{2C87C3AF-94B8-4E27-83D6-70C28274E832}" type="pres">
      <dgm:prSet presAssocID="{0555C7EF-0E12-456D-8CB9-A784503479A3}" presName="Name0" presStyleCnt="0">
        <dgm:presLayoutVars>
          <dgm:dir/>
          <dgm:animLvl val="lvl"/>
          <dgm:resizeHandles val="exact"/>
        </dgm:presLayoutVars>
      </dgm:prSet>
      <dgm:spPr/>
    </dgm:pt>
    <dgm:pt modelId="{6EE4B7ED-ACDC-4C34-861F-EBB1893DC7DE}" type="pres">
      <dgm:prSet presAssocID="{40EEB78F-CCDC-4755-974A-F2E21B77CD64}" presName="linNode" presStyleCnt="0"/>
      <dgm:spPr/>
    </dgm:pt>
    <dgm:pt modelId="{BDEB259A-4312-4122-90BF-E9FF1788143E}" type="pres">
      <dgm:prSet presAssocID="{40EEB78F-CCDC-4755-974A-F2E21B77CD64}" presName="parentText" presStyleLbl="node1" presStyleIdx="0" presStyleCnt="2">
        <dgm:presLayoutVars>
          <dgm:chMax val="1"/>
          <dgm:bulletEnabled val="1"/>
        </dgm:presLayoutVars>
      </dgm:prSet>
      <dgm:spPr>
        <a:prstGeom prst="rect">
          <a:avLst/>
        </a:prstGeom>
      </dgm:spPr>
    </dgm:pt>
    <dgm:pt modelId="{698843BD-B74D-40A0-8C23-D7FBD15E5391}" type="pres">
      <dgm:prSet presAssocID="{40EEB78F-CCDC-4755-974A-F2E21B77CD64}" presName="descendantText" presStyleLbl="alignAccFollowNode1" presStyleIdx="0" presStyleCnt="2" custScaleX="345210">
        <dgm:presLayoutVars>
          <dgm:bulletEnabled val="1"/>
        </dgm:presLayoutVars>
      </dgm:prSet>
      <dgm:spPr>
        <a:prstGeom prst="rect">
          <a:avLst/>
        </a:prstGeom>
      </dgm:spPr>
    </dgm:pt>
    <dgm:pt modelId="{310AB0B1-A0F2-431D-AEB1-6F5C6C88C494}" type="pres">
      <dgm:prSet presAssocID="{65A171EB-5E6E-47A7-838B-E9B844003286}" presName="sp" presStyleCnt="0"/>
      <dgm:spPr/>
    </dgm:pt>
    <dgm:pt modelId="{18AD7600-4010-444D-A406-D849C3DFC898}" type="pres">
      <dgm:prSet presAssocID="{F3A3DEFF-6C8E-4D0D-8977-6118380D279F}" presName="linNode" presStyleCnt="0"/>
      <dgm:spPr/>
    </dgm:pt>
    <dgm:pt modelId="{4DC0F7A6-2D83-4B7D-AC7E-DDA453F8381F}" type="pres">
      <dgm:prSet presAssocID="{F3A3DEFF-6C8E-4D0D-8977-6118380D279F}" presName="parentText" presStyleLbl="node1" presStyleIdx="1" presStyleCnt="2">
        <dgm:presLayoutVars>
          <dgm:chMax val="1"/>
          <dgm:bulletEnabled val="1"/>
        </dgm:presLayoutVars>
      </dgm:prSet>
      <dgm:spPr>
        <a:prstGeom prst="rect">
          <a:avLst/>
        </a:prstGeom>
      </dgm:spPr>
    </dgm:pt>
    <dgm:pt modelId="{A3D8951C-782F-4CFF-A0E2-52237076A2C5}" type="pres">
      <dgm:prSet presAssocID="{F3A3DEFF-6C8E-4D0D-8977-6118380D279F}" presName="descendantText" presStyleLbl="alignAccFollowNode1" presStyleIdx="1" presStyleCnt="2" custScaleX="345210">
        <dgm:presLayoutVars>
          <dgm:bulletEnabled val="1"/>
        </dgm:presLayoutVars>
      </dgm:prSet>
      <dgm:spPr>
        <a:prstGeom prst="rect">
          <a:avLst/>
        </a:prstGeom>
      </dgm:spPr>
    </dgm:pt>
  </dgm:ptLst>
  <dgm:cxnLst>
    <dgm:cxn modelId="{69837A01-0146-467C-9963-EC23CEC9EBB8}" type="presOf" srcId="{ADA49F68-2443-4076-BFC9-D34B0270DCAB}" destId="{698843BD-B74D-40A0-8C23-D7FBD15E5391}" srcOrd="0" destOrd="1" presId="urn:microsoft.com/office/officeart/2005/8/layout/vList5"/>
    <dgm:cxn modelId="{22CD3E08-9502-4D51-9E8E-FDDB6DE5640F}" type="presOf" srcId="{244771D0-D026-4107-AC91-5F14C6A0F3FC}" destId="{A3D8951C-782F-4CFF-A0E2-52237076A2C5}" srcOrd="0" destOrd="0" presId="urn:microsoft.com/office/officeart/2005/8/layout/vList5"/>
    <dgm:cxn modelId="{103A8C19-A0FA-40D5-B587-24A5A203A848}" srcId="{40EEB78F-CCDC-4755-974A-F2E21B77CD64}" destId="{64B94E6E-4732-4F35-A54D-5797A7B33D09}" srcOrd="0" destOrd="0" parTransId="{B97C29AD-5638-4799-B109-0160A41FBF04}" sibTransId="{5C3CBF36-463B-4CBF-9077-2E7CEA19559A}"/>
    <dgm:cxn modelId="{3F6DDC23-B025-42FF-BA6D-B930C3900DEA}" type="presOf" srcId="{0555C7EF-0E12-456D-8CB9-A784503479A3}" destId="{2C87C3AF-94B8-4E27-83D6-70C28274E832}" srcOrd="0" destOrd="0" presId="urn:microsoft.com/office/officeart/2005/8/layout/vList5"/>
    <dgm:cxn modelId="{EB378328-6531-4121-8E1B-BED86C4E2B4B}" type="presOf" srcId="{40EEB78F-CCDC-4755-974A-F2E21B77CD64}" destId="{BDEB259A-4312-4122-90BF-E9FF1788143E}" srcOrd="0" destOrd="0" presId="urn:microsoft.com/office/officeart/2005/8/layout/vList5"/>
    <dgm:cxn modelId="{F0869954-5358-4326-99A9-8B4C9D9B47C2}" srcId="{F3A3DEFF-6C8E-4D0D-8977-6118380D279F}" destId="{244771D0-D026-4107-AC91-5F14C6A0F3FC}" srcOrd="0" destOrd="0" parTransId="{1F253CC9-3A7E-4724-A63B-87E3B374D493}" sibTransId="{A3C25AC7-5445-4F72-83A5-3D5DB1870EB1}"/>
    <dgm:cxn modelId="{6EF81C8C-282B-449A-A277-621D5AFF2434}" srcId="{0555C7EF-0E12-456D-8CB9-A784503479A3}" destId="{40EEB78F-CCDC-4755-974A-F2E21B77CD64}" srcOrd="0" destOrd="0" parTransId="{15B5A257-5BFC-4CE6-AD36-C5BE5320DDAA}" sibTransId="{65A171EB-5E6E-47A7-838B-E9B844003286}"/>
    <dgm:cxn modelId="{ACFEE69B-8F6C-4EA3-BA09-16DBBD92E677}" type="presOf" srcId="{64B94E6E-4732-4F35-A54D-5797A7B33D09}" destId="{698843BD-B74D-40A0-8C23-D7FBD15E5391}" srcOrd="0" destOrd="0" presId="urn:microsoft.com/office/officeart/2005/8/layout/vList5"/>
    <dgm:cxn modelId="{C54696A2-0F84-4AAD-B78E-835E58A425A6}" type="presOf" srcId="{F3A3DEFF-6C8E-4D0D-8977-6118380D279F}" destId="{4DC0F7A6-2D83-4B7D-AC7E-DDA453F8381F}" srcOrd="0" destOrd="0" presId="urn:microsoft.com/office/officeart/2005/8/layout/vList5"/>
    <dgm:cxn modelId="{8D728CB5-6B76-498B-B310-9A158FE8D725}" srcId="{0555C7EF-0E12-456D-8CB9-A784503479A3}" destId="{F3A3DEFF-6C8E-4D0D-8977-6118380D279F}" srcOrd="1" destOrd="0" parTransId="{E2B4E271-D732-4C25-9E1F-47307B6B9B52}" sibTransId="{E5A9BC70-C92B-4EF4-83FA-A3AA1AFD95C2}"/>
    <dgm:cxn modelId="{1508D9BC-36A1-45AB-B9D5-678B72BEE43A}" type="presOf" srcId="{D302BA6F-31BF-4A90-BB0C-929A69370F45}" destId="{A3D8951C-782F-4CFF-A0E2-52237076A2C5}" srcOrd="0" destOrd="1" presId="urn:microsoft.com/office/officeart/2005/8/layout/vList5"/>
    <dgm:cxn modelId="{2FE5CBE1-F4B5-4BCB-936D-2752FE8B8663}" srcId="{40EEB78F-CCDC-4755-974A-F2E21B77CD64}" destId="{ADA49F68-2443-4076-BFC9-D34B0270DCAB}" srcOrd="1" destOrd="0" parTransId="{BBEAA9D9-4956-4AE3-A484-A204FF4EB59A}" sibTransId="{9D988A66-EC61-4540-A8BB-A44DCCFAB1B0}"/>
    <dgm:cxn modelId="{BB75C0E2-9C15-429F-ACB0-C54F33018749}" srcId="{F3A3DEFF-6C8E-4D0D-8977-6118380D279F}" destId="{D302BA6F-31BF-4A90-BB0C-929A69370F45}" srcOrd="1" destOrd="0" parTransId="{B46C60F9-DB99-4C3F-866A-9D12004F6DA6}" sibTransId="{9B6877E7-10E7-43DA-8614-A1061F2CE863}"/>
    <dgm:cxn modelId="{5191D4BE-3384-4A83-AD63-32496581969C}" type="presParOf" srcId="{2C87C3AF-94B8-4E27-83D6-70C28274E832}" destId="{6EE4B7ED-ACDC-4C34-861F-EBB1893DC7DE}" srcOrd="0" destOrd="0" presId="urn:microsoft.com/office/officeart/2005/8/layout/vList5"/>
    <dgm:cxn modelId="{771BB622-EF0F-4561-9842-DA1883FD8D06}" type="presParOf" srcId="{6EE4B7ED-ACDC-4C34-861F-EBB1893DC7DE}" destId="{BDEB259A-4312-4122-90BF-E9FF1788143E}" srcOrd="0" destOrd="0" presId="urn:microsoft.com/office/officeart/2005/8/layout/vList5"/>
    <dgm:cxn modelId="{58EC9DC4-BA3F-45DE-859A-F9EFF1A0C977}" type="presParOf" srcId="{6EE4B7ED-ACDC-4C34-861F-EBB1893DC7DE}" destId="{698843BD-B74D-40A0-8C23-D7FBD15E5391}" srcOrd="1" destOrd="0" presId="urn:microsoft.com/office/officeart/2005/8/layout/vList5"/>
    <dgm:cxn modelId="{74C2F09F-8381-46D2-99BD-5C6DF6E76164}" type="presParOf" srcId="{2C87C3AF-94B8-4E27-83D6-70C28274E832}" destId="{310AB0B1-A0F2-431D-AEB1-6F5C6C88C494}" srcOrd="1" destOrd="0" presId="urn:microsoft.com/office/officeart/2005/8/layout/vList5"/>
    <dgm:cxn modelId="{6366ACB1-669B-4D6D-BA42-E65D98EA8563}" type="presParOf" srcId="{2C87C3AF-94B8-4E27-83D6-70C28274E832}" destId="{18AD7600-4010-444D-A406-D849C3DFC898}" srcOrd="2" destOrd="0" presId="urn:microsoft.com/office/officeart/2005/8/layout/vList5"/>
    <dgm:cxn modelId="{79F519C4-0648-4F01-892E-C70E9C968E31}" type="presParOf" srcId="{18AD7600-4010-444D-A406-D849C3DFC898}" destId="{4DC0F7A6-2D83-4B7D-AC7E-DDA453F8381F}" srcOrd="0" destOrd="0" presId="urn:microsoft.com/office/officeart/2005/8/layout/vList5"/>
    <dgm:cxn modelId="{24B9D4D5-E3D3-4EE6-8D43-6208355766F6}" type="presParOf" srcId="{18AD7600-4010-444D-A406-D849C3DFC898}" destId="{A3D8951C-782F-4CFF-A0E2-52237076A2C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69115D-947C-4142-A4D9-D681BA1750A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29B0FD3-CE32-4F0F-9CD9-F0C66FB1A25E}">
      <dgm:prSet phldrT="[Text]"/>
      <dgm:spPr>
        <a:solidFill>
          <a:schemeClr val="tx2"/>
        </a:solidFill>
      </dgm:spPr>
      <dgm:t>
        <a:bodyPr/>
        <a:lstStyle/>
        <a:p>
          <a:pPr>
            <a:lnSpc>
              <a:spcPct val="100000"/>
            </a:lnSpc>
            <a:spcAft>
              <a:spcPts val="600"/>
            </a:spcAft>
            <a:buNone/>
          </a:pPr>
          <a:r>
            <a:rPr lang="en-US" b="1" dirty="0">
              <a:solidFill>
                <a:schemeClr val="bg1"/>
              </a:solidFill>
              <a:latin typeface="+mn-lt"/>
              <a:ea typeface="Cambria" pitchFamily="34" charset="-122"/>
              <a:cs typeface="Cambria" pitchFamily="34" charset="-120"/>
            </a:rPr>
            <a:t>Read the Whole Contract</a:t>
          </a:r>
        </a:p>
        <a:p>
          <a:pPr>
            <a:lnSpc>
              <a:spcPct val="100000"/>
            </a:lnSpc>
            <a:spcAft>
              <a:spcPts val="600"/>
            </a:spcAft>
            <a:buNone/>
          </a:pPr>
          <a:r>
            <a:rPr lang="en-US" dirty="0">
              <a:solidFill>
                <a:schemeClr val="bg1"/>
              </a:solidFill>
              <a:latin typeface="+mn-lt"/>
              <a:ea typeface="Calibri" pitchFamily="34" charset="-122"/>
              <a:cs typeface="Calibri" pitchFamily="34" charset="-120"/>
            </a:rPr>
            <a:t>Understand how the new language interacts with everything already in the CBA before you agree to it.</a:t>
          </a:r>
          <a:endParaRPr lang="en-US" dirty="0">
            <a:solidFill>
              <a:schemeClr val="bg1"/>
            </a:solidFill>
            <a:latin typeface="+mn-lt"/>
          </a:endParaRPr>
        </a:p>
      </dgm:t>
    </dgm:pt>
    <dgm:pt modelId="{D2DBDDED-A809-4794-AD28-9799084944A9}" type="parTrans" cxnId="{9C28F5BB-E98A-4109-BE09-F7705F3DF6DB}">
      <dgm:prSet/>
      <dgm:spPr/>
      <dgm:t>
        <a:bodyPr/>
        <a:lstStyle/>
        <a:p>
          <a:endParaRPr lang="en-US"/>
        </a:p>
      </dgm:t>
    </dgm:pt>
    <dgm:pt modelId="{823F215F-4ED8-4C1F-AF58-585B6EF005DE}" type="sibTrans" cxnId="{9C28F5BB-E98A-4109-BE09-F7705F3DF6DB}">
      <dgm:prSet/>
      <dgm:spPr/>
      <dgm:t>
        <a:bodyPr/>
        <a:lstStyle/>
        <a:p>
          <a:endParaRPr lang="en-US"/>
        </a:p>
      </dgm:t>
    </dgm:pt>
    <dgm:pt modelId="{DEDE0C2E-F036-4FE8-9E6D-4A31B1E1B7AA}">
      <dgm:prSet phldrT="[Text]"/>
      <dgm:spPr>
        <a:solidFill>
          <a:schemeClr val="tx2"/>
        </a:solidFill>
      </dgm:spPr>
      <dgm:t>
        <a:bodyPr/>
        <a:lstStyle/>
        <a:p>
          <a:pPr>
            <a:lnSpc>
              <a:spcPct val="100000"/>
            </a:lnSpc>
            <a:spcAft>
              <a:spcPts val="600"/>
            </a:spcAft>
            <a:buNone/>
          </a:pPr>
          <a:r>
            <a:rPr lang="en-US" b="1" dirty="0">
              <a:solidFill>
                <a:schemeClr val="bg1"/>
              </a:solidFill>
              <a:latin typeface="+mn-lt"/>
              <a:ea typeface="Cambria" pitchFamily="34" charset="-122"/>
              <a:cs typeface="Cambria" pitchFamily="34" charset="-120"/>
            </a:rPr>
            <a:t>Clarify Ambiguity Now</a:t>
          </a:r>
        </a:p>
        <a:p>
          <a:pPr>
            <a:lnSpc>
              <a:spcPct val="100000"/>
            </a:lnSpc>
            <a:spcAft>
              <a:spcPts val="600"/>
            </a:spcAft>
            <a:buNone/>
          </a:pPr>
          <a:r>
            <a:rPr lang="en-US" dirty="0">
              <a:solidFill>
                <a:schemeClr val="bg1"/>
              </a:solidFill>
              <a:latin typeface="+mn-lt"/>
              <a:ea typeface="Calibri" pitchFamily="34" charset="-122"/>
              <a:cs typeface="Calibri" pitchFamily="34" charset="-120"/>
            </a:rPr>
            <a:t>Resolve inconsistent terms and undefined language at the table — not after it's signed and disputed.</a:t>
          </a:r>
          <a:endParaRPr lang="en-US" dirty="0">
            <a:solidFill>
              <a:schemeClr val="bg1"/>
            </a:solidFill>
            <a:latin typeface="+mn-lt"/>
          </a:endParaRPr>
        </a:p>
      </dgm:t>
    </dgm:pt>
    <dgm:pt modelId="{D2E6CC53-7019-47AF-90F8-638885103490}" type="parTrans" cxnId="{DD1A32A5-095F-486D-897C-503ABB2C8268}">
      <dgm:prSet/>
      <dgm:spPr/>
      <dgm:t>
        <a:bodyPr/>
        <a:lstStyle/>
        <a:p>
          <a:endParaRPr lang="en-US"/>
        </a:p>
      </dgm:t>
    </dgm:pt>
    <dgm:pt modelId="{0C6DAAEA-1635-4066-A4BF-E6099C6A5EEF}" type="sibTrans" cxnId="{DD1A32A5-095F-486D-897C-503ABB2C8268}">
      <dgm:prSet/>
      <dgm:spPr/>
      <dgm:t>
        <a:bodyPr/>
        <a:lstStyle/>
        <a:p>
          <a:endParaRPr lang="en-US"/>
        </a:p>
      </dgm:t>
    </dgm:pt>
    <dgm:pt modelId="{352F42CB-6BD8-4180-830B-8B1E16F7F72F}">
      <dgm:prSet phldrT="[Text]"/>
      <dgm:spPr>
        <a:solidFill>
          <a:schemeClr val="tx2"/>
        </a:solidFill>
      </dgm:spPr>
      <dgm:t>
        <a:bodyPr/>
        <a:lstStyle/>
        <a:p>
          <a:pPr>
            <a:lnSpc>
              <a:spcPct val="100000"/>
            </a:lnSpc>
            <a:spcAft>
              <a:spcPts val="600"/>
            </a:spcAft>
            <a:buNone/>
          </a:pPr>
          <a:r>
            <a:rPr lang="en-US" b="1" dirty="0">
              <a:solidFill>
                <a:schemeClr val="bg1"/>
              </a:solidFill>
              <a:latin typeface="+mn-lt"/>
              <a:ea typeface="Cambria" pitchFamily="34" charset="-122"/>
              <a:cs typeface="Cambria" pitchFamily="34" charset="-120"/>
            </a:rPr>
            <a:t>Don’t Rush, Don't Be Intimidated</a:t>
          </a:r>
        </a:p>
        <a:p>
          <a:pPr>
            <a:lnSpc>
              <a:spcPct val="100000"/>
            </a:lnSpc>
            <a:spcAft>
              <a:spcPts val="600"/>
            </a:spcAft>
            <a:buNone/>
          </a:pPr>
          <a:r>
            <a:rPr lang="en-US" dirty="0">
              <a:solidFill>
                <a:schemeClr val="bg1"/>
              </a:solidFill>
              <a:latin typeface="+mn-lt"/>
              <a:ea typeface="Calibri" pitchFamily="34" charset="-122"/>
              <a:cs typeface="Calibri" pitchFamily="34" charset="-120"/>
            </a:rPr>
            <a:t>Time pressure is a tactic. Take the time the language deserves.</a:t>
          </a:r>
          <a:endParaRPr lang="en-US" dirty="0">
            <a:solidFill>
              <a:schemeClr val="bg1"/>
            </a:solidFill>
            <a:latin typeface="+mn-lt"/>
          </a:endParaRPr>
        </a:p>
      </dgm:t>
    </dgm:pt>
    <dgm:pt modelId="{393AF62E-C9D0-4343-B38E-6FA023F221FE}" type="parTrans" cxnId="{EE0277FE-8625-4F76-8754-F12F8E86478A}">
      <dgm:prSet/>
      <dgm:spPr/>
      <dgm:t>
        <a:bodyPr/>
        <a:lstStyle/>
        <a:p>
          <a:endParaRPr lang="en-US"/>
        </a:p>
      </dgm:t>
    </dgm:pt>
    <dgm:pt modelId="{DD1EACB6-D791-42A4-8655-82915A5FB6EA}" type="sibTrans" cxnId="{EE0277FE-8625-4F76-8754-F12F8E86478A}">
      <dgm:prSet/>
      <dgm:spPr/>
      <dgm:t>
        <a:bodyPr/>
        <a:lstStyle/>
        <a:p>
          <a:endParaRPr lang="en-US"/>
        </a:p>
      </dgm:t>
    </dgm:pt>
    <dgm:pt modelId="{DA46122D-1ECE-455D-ACC3-8CC36DABD799}">
      <dgm:prSet phldrT="[Text]"/>
      <dgm:spPr>
        <a:solidFill>
          <a:schemeClr val="tx2"/>
        </a:solidFill>
      </dgm:spPr>
      <dgm:t>
        <a:bodyPr/>
        <a:lstStyle/>
        <a:p>
          <a:pPr>
            <a:lnSpc>
              <a:spcPct val="100000"/>
            </a:lnSpc>
            <a:spcAft>
              <a:spcPts val="600"/>
            </a:spcAft>
            <a:buNone/>
          </a:pPr>
          <a:r>
            <a:rPr lang="en-US" b="1" dirty="0">
              <a:solidFill>
                <a:schemeClr val="bg1"/>
              </a:solidFill>
              <a:latin typeface="+mn-lt"/>
              <a:ea typeface="Cambria" pitchFamily="34" charset="-122"/>
              <a:cs typeface="Cambria" pitchFamily="34" charset="-120"/>
            </a:rPr>
            <a:t>Confirm the Understanding</a:t>
          </a:r>
        </a:p>
        <a:p>
          <a:pPr>
            <a:lnSpc>
              <a:spcPct val="100000"/>
            </a:lnSpc>
            <a:spcAft>
              <a:spcPts val="600"/>
            </a:spcAft>
            <a:buNone/>
          </a:pPr>
          <a:r>
            <a:rPr lang="en-US" dirty="0">
              <a:solidFill>
                <a:schemeClr val="bg1"/>
              </a:solidFill>
              <a:latin typeface="+mn-lt"/>
              <a:ea typeface="Calibri" pitchFamily="34" charset="-122"/>
              <a:cs typeface="Calibri" pitchFamily="34" charset="-120"/>
            </a:rPr>
            <a:t>Ask yourself (and others) ‘is this the agreement as you understood it?’ before it's final.</a:t>
          </a:r>
          <a:endParaRPr lang="en-US" dirty="0">
            <a:solidFill>
              <a:schemeClr val="bg1"/>
            </a:solidFill>
            <a:latin typeface="+mn-lt"/>
          </a:endParaRPr>
        </a:p>
      </dgm:t>
    </dgm:pt>
    <dgm:pt modelId="{90AA9CD3-7DFF-4023-91C7-60D7A19DCEBE}" type="parTrans" cxnId="{4F8E9E81-2369-433E-98B3-DEDE42519F0F}">
      <dgm:prSet/>
      <dgm:spPr/>
      <dgm:t>
        <a:bodyPr/>
        <a:lstStyle/>
        <a:p>
          <a:endParaRPr lang="en-US"/>
        </a:p>
      </dgm:t>
    </dgm:pt>
    <dgm:pt modelId="{09BB188F-9260-4B02-8E96-E107C65B32E0}" type="sibTrans" cxnId="{4F8E9E81-2369-433E-98B3-DEDE42519F0F}">
      <dgm:prSet/>
      <dgm:spPr/>
      <dgm:t>
        <a:bodyPr/>
        <a:lstStyle/>
        <a:p>
          <a:endParaRPr lang="en-US"/>
        </a:p>
      </dgm:t>
    </dgm:pt>
    <dgm:pt modelId="{136684D4-472C-41E2-9F3A-42F6F50C657E}" type="pres">
      <dgm:prSet presAssocID="{1669115D-947C-4142-A4D9-D681BA1750AC}" presName="diagram" presStyleCnt="0">
        <dgm:presLayoutVars>
          <dgm:dir/>
          <dgm:resizeHandles val="exact"/>
        </dgm:presLayoutVars>
      </dgm:prSet>
      <dgm:spPr/>
    </dgm:pt>
    <dgm:pt modelId="{D92F57CC-0F63-4C3E-B8D9-49F1B1773846}" type="pres">
      <dgm:prSet presAssocID="{C29B0FD3-CE32-4F0F-9CD9-F0C66FB1A25E}" presName="node" presStyleLbl="node1" presStyleIdx="0" presStyleCnt="4" custScaleX="83117">
        <dgm:presLayoutVars>
          <dgm:bulletEnabled val="1"/>
        </dgm:presLayoutVars>
      </dgm:prSet>
      <dgm:spPr/>
    </dgm:pt>
    <dgm:pt modelId="{99EC4841-D235-4A11-892E-0B6583FE6377}" type="pres">
      <dgm:prSet presAssocID="{823F215F-4ED8-4C1F-AF58-585B6EF005DE}" presName="sibTrans" presStyleCnt="0"/>
      <dgm:spPr/>
    </dgm:pt>
    <dgm:pt modelId="{A7E36E99-EDF2-44ED-8DCF-BB1EAE5270AC}" type="pres">
      <dgm:prSet presAssocID="{DEDE0C2E-F036-4FE8-9E6D-4A31B1E1B7AA}" presName="node" presStyleLbl="node1" presStyleIdx="1" presStyleCnt="4" custScaleX="83117">
        <dgm:presLayoutVars>
          <dgm:bulletEnabled val="1"/>
        </dgm:presLayoutVars>
      </dgm:prSet>
      <dgm:spPr/>
    </dgm:pt>
    <dgm:pt modelId="{58A2C361-E519-4AB7-8829-F48A1E94EA4D}" type="pres">
      <dgm:prSet presAssocID="{0C6DAAEA-1635-4066-A4BF-E6099C6A5EEF}" presName="sibTrans" presStyleCnt="0"/>
      <dgm:spPr/>
    </dgm:pt>
    <dgm:pt modelId="{CA71799D-2BF4-40DC-9002-71A039EB6D83}" type="pres">
      <dgm:prSet presAssocID="{352F42CB-6BD8-4180-830B-8B1E16F7F72F}" presName="node" presStyleLbl="node1" presStyleIdx="2" presStyleCnt="4" custScaleX="83117">
        <dgm:presLayoutVars>
          <dgm:bulletEnabled val="1"/>
        </dgm:presLayoutVars>
      </dgm:prSet>
      <dgm:spPr/>
    </dgm:pt>
    <dgm:pt modelId="{8FC13C4E-534E-4C34-9C66-63EEF897121A}" type="pres">
      <dgm:prSet presAssocID="{DD1EACB6-D791-42A4-8655-82915A5FB6EA}" presName="sibTrans" presStyleCnt="0"/>
      <dgm:spPr/>
    </dgm:pt>
    <dgm:pt modelId="{EBE39850-5637-42F1-A1CE-1CF6481B616F}" type="pres">
      <dgm:prSet presAssocID="{DA46122D-1ECE-455D-ACC3-8CC36DABD799}" presName="node" presStyleLbl="node1" presStyleIdx="3" presStyleCnt="4" custScaleX="83117">
        <dgm:presLayoutVars>
          <dgm:bulletEnabled val="1"/>
        </dgm:presLayoutVars>
      </dgm:prSet>
      <dgm:spPr/>
    </dgm:pt>
  </dgm:ptLst>
  <dgm:cxnLst>
    <dgm:cxn modelId="{30C5823B-87F1-4819-9571-81A873C9E605}" type="presOf" srcId="{DEDE0C2E-F036-4FE8-9E6D-4A31B1E1B7AA}" destId="{A7E36E99-EDF2-44ED-8DCF-BB1EAE5270AC}" srcOrd="0" destOrd="0" presId="urn:microsoft.com/office/officeart/2005/8/layout/default"/>
    <dgm:cxn modelId="{5776AA66-88AF-477C-94F2-1B839FDA6176}" type="presOf" srcId="{352F42CB-6BD8-4180-830B-8B1E16F7F72F}" destId="{CA71799D-2BF4-40DC-9002-71A039EB6D83}" srcOrd="0" destOrd="0" presId="urn:microsoft.com/office/officeart/2005/8/layout/default"/>
    <dgm:cxn modelId="{4F8E9E81-2369-433E-98B3-DEDE42519F0F}" srcId="{1669115D-947C-4142-A4D9-D681BA1750AC}" destId="{DA46122D-1ECE-455D-ACC3-8CC36DABD799}" srcOrd="3" destOrd="0" parTransId="{90AA9CD3-7DFF-4023-91C7-60D7A19DCEBE}" sibTransId="{09BB188F-9260-4B02-8E96-E107C65B32E0}"/>
    <dgm:cxn modelId="{98325791-7A3E-4B55-A3FC-2C16D58B313F}" type="presOf" srcId="{1669115D-947C-4142-A4D9-D681BA1750AC}" destId="{136684D4-472C-41E2-9F3A-42F6F50C657E}" srcOrd="0" destOrd="0" presId="urn:microsoft.com/office/officeart/2005/8/layout/default"/>
    <dgm:cxn modelId="{DD1A32A5-095F-486D-897C-503ABB2C8268}" srcId="{1669115D-947C-4142-A4D9-D681BA1750AC}" destId="{DEDE0C2E-F036-4FE8-9E6D-4A31B1E1B7AA}" srcOrd="1" destOrd="0" parTransId="{D2E6CC53-7019-47AF-90F8-638885103490}" sibTransId="{0C6DAAEA-1635-4066-A4BF-E6099C6A5EEF}"/>
    <dgm:cxn modelId="{9C28F5BB-E98A-4109-BE09-F7705F3DF6DB}" srcId="{1669115D-947C-4142-A4D9-D681BA1750AC}" destId="{C29B0FD3-CE32-4F0F-9CD9-F0C66FB1A25E}" srcOrd="0" destOrd="0" parTransId="{D2DBDDED-A809-4794-AD28-9799084944A9}" sibTransId="{823F215F-4ED8-4C1F-AF58-585B6EF005DE}"/>
    <dgm:cxn modelId="{8897C2BE-156A-4380-8694-2DC5266A2F54}" type="presOf" srcId="{C29B0FD3-CE32-4F0F-9CD9-F0C66FB1A25E}" destId="{D92F57CC-0F63-4C3E-B8D9-49F1B1773846}" srcOrd="0" destOrd="0" presId="urn:microsoft.com/office/officeart/2005/8/layout/default"/>
    <dgm:cxn modelId="{69B76FC2-DD78-496D-8802-2F90BBBD8206}" type="presOf" srcId="{DA46122D-1ECE-455D-ACC3-8CC36DABD799}" destId="{EBE39850-5637-42F1-A1CE-1CF6481B616F}" srcOrd="0" destOrd="0" presId="urn:microsoft.com/office/officeart/2005/8/layout/default"/>
    <dgm:cxn modelId="{EE0277FE-8625-4F76-8754-F12F8E86478A}" srcId="{1669115D-947C-4142-A4D9-D681BA1750AC}" destId="{352F42CB-6BD8-4180-830B-8B1E16F7F72F}" srcOrd="2" destOrd="0" parTransId="{393AF62E-C9D0-4343-B38E-6FA023F221FE}" sibTransId="{DD1EACB6-D791-42A4-8655-82915A5FB6EA}"/>
    <dgm:cxn modelId="{5B435080-3FBF-4E77-8514-CCA6EB7D0C42}" type="presParOf" srcId="{136684D4-472C-41E2-9F3A-42F6F50C657E}" destId="{D92F57CC-0F63-4C3E-B8D9-49F1B1773846}" srcOrd="0" destOrd="0" presId="urn:microsoft.com/office/officeart/2005/8/layout/default"/>
    <dgm:cxn modelId="{31F24A96-F9E6-47E6-91A8-B64441168791}" type="presParOf" srcId="{136684D4-472C-41E2-9F3A-42F6F50C657E}" destId="{99EC4841-D235-4A11-892E-0B6583FE6377}" srcOrd="1" destOrd="0" presId="urn:microsoft.com/office/officeart/2005/8/layout/default"/>
    <dgm:cxn modelId="{45FC5DDA-3587-4718-A973-51819CDE86EB}" type="presParOf" srcId="{136684D4-472C-41E2-9F3A-42F6F50C657E}" destId="{A7E36E99-EDF2-44ED-8DCF-BB1EAE5270AC}" srcOrd="2" destOrd="0" presId="urn:microsoft.com/office/officeart/2005/8/layout/default"/>
    <dgm:cxn modelId="{51ABF564-2BBA-4379-99F9-A38B9D4DB889}" type="presParOf" srcId="{136684D4-472C-41E2-9F3A-42F6F50C657E}" destId="{58A2C361-E519-4AB7-8829-F48A1E94EA4D}" srcOrd="3" destOrd="0" presId="urn:microsoft.com/office/officeart/2005/8/layout/default"/>
    <dgm:cxn modelId="{3B4B77D9-D171-43A8-AC9C-FCD0AB427BC1}" type="presParOf" srcId="{136684D4-472C-41E2-9F3A-42F6F50C657E}" destId="{CA71799D-2BF4-40DC-9002-71A039EB6D83}" srcOrd="4" destOrd="0" presId="urn:microsoft.com/office/officeart/2005/8/layout/default"/>
    <dgm:cxn modelId="{6D33F89C-5077-44EB-8E94-5A0BDFF5762C}" type="presParOf" srcId="{136684D4-472C-41E2-9F3A-42F6F50C657E}" destId="{8FC13C4E-534E-4C34-9C66-63EEF897121A}" srcOrd="5" destOrd="0" presId="urn:microsoft.com/office/officeart/2005/8/layout/default"/>
    <dgm:cxn modelId="{0593EE99-BC50-4A1A-9AD5-6727B5EE01C5}" type="presParOf" srcId="{136684D4-472C-41E2-9F3A-42F6F50C657E}" destId="{EBE39850-5637-42F1-A1CE-1CF6481B616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21CB79-9D0B-4ABC-9A81-819C506B0AA4}"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8322D07E-91D6-402C-A6B2-17B60E36B1D8}">
      <dgm:prSet custT="1"/>
      <dgm:spPr>
        <a:ln>
          <a:solidFill>
            <a:schemeClr val="tx2"/>
          </a:solidFill>
        </a:ln>
      </dgm:spPr>
      <dgm:t>
        <a:bodyPr/>
        <a:lstStyle/>
        <a:p>
          <a:pPr marL="0">
            <a:lnSpc>
              <a:spcPct val="90000"/>
            </a:lnSpc>
            <a:spcAft>
              <a:spcPct val="35000"/>
            </a:spcAft>
            <a:buNone/>
          </a:pPr>
          <a:r>
            <a:rPr lang="en-US" sz="1600" b="1" dirty="0">
              <a:solidFill>
                <a:schemeClr val="tx2"/>
              </a:solidFill>
              <a:latin typeface="+mn-lt"/>
            </a:rPr>
            <a:t>Board Authority</a:t>
          </a:r>
        </a:p>
      </dgm:t>
    </dgm:pt>
    <dgm:pt modelId="{D2C3A7E3-B24C-46DE-9C21-8065A6508307}" type="parTrans" cxnId="{E9772860-3EAE-41B7-989C-2E187FA5D1F1}">
      <dgm:prSet/>
      <dgm:spPr/>
      <dgm:t>
        <a:bodyPr/>
        <a:lstStyle/>
        <a:p>
          <a:endParaRPr lang="en-US" sz="1600">
            <a:latin typeface="+mn-lt"/>
          </a:endParaRPr>
        </a:p>
      </dgm:t>
    </dgm:pt>
    <dgm:pt modelId="{9D4B4758-1D46-46B0-9893-4F33D2DE5AE3}" type="sibTrans" cxnId="{E9772860-3EAE-41B7-989C-2E187FA5D1F1}">
      <dgm:prSet/>
      <dgm:spPr/>
      <dgm:t>
        <a:bodyPr/>
        <a:lstStyle/>
        <a:p>
          <a:endParaRPr lang="en-US" sz="1600">
            <a:latin typeface="+mn-lt"/>
          </a:endParaRPr>
        </a:p>
      </dgm:t>
    </dgm:pt>
    <dgm:pt modelId="{9A8DF0BB-36E2-4A20-B391-1C94CD0257D5}">
      <dgm:prSet custT="1"/>
      <dgm:spPr>
        <a:ln>
          <a:solidFill>
            <a:schemeClr val="tx2"/>
          </a:solidFill>
        </a:ln>
      </dgm:spPr>
      <dgm:t>
        <a:bodyPr/>
        <a:lstStyle/>
        <a:p>
          <a:pPr marL="0" indent="0">
            <a:lnSpc>
              <a:spcPct val="100000"/>
            </a:lnSpc>
            <a:spcAft>
              <a:spcPts val="0"/>
            </a:spcAft>
            <a:buNone/>
          </a:pPr>
          <a:r>
            <a:rPr lang="en-US" sz="1600" dirty="0">
              <a:latin typeface="+mn-lt"/>
            </a:rPr>
            <a:t>The Board and its negotiating team can communicate progress to employees via newsletters, mail, or the website — but it must stay factual, non-threatening, and never bypass the union to deal directly with employees.</a:t>
          </a:r>
        </a:p>
      </dgm:t>
    </dgm:pt>
    <dgm:pt modelId="{B306DF99-6ACA-4522-9EAF-51213A69509B}" type="parTrans" cxnId="{F48A3065-7297-4783-B672-9BA0E849FAD8}">
      <dgm:prSet/>
      <dgm:spPr/>
      <dgm:t>
        <a:bodyPr/>
        <a:lstStyle/>
        <a:p>
          <a:endParaRPr lang="en-US" sz="1600">
            <a:latin typeface="+mn-lt"/>
          </a:endParaRPr>
        </a:p>
      </dgm:t>
    </dgm:pt>
    <dgm:pt modelId="{6FB36630-46FB-4437-95A3-4EDF6AA6FCB7}" type="sibTrans" cxnId="{F48A3065-7297-4783-B672-9BA0E849FAD8}">
      <dgm:prSet/>
      <dgm:spPr/>
      <dgm:t>
        <a:bodyPr/>
        <a:lstStyle/>
        <a:p>
          <a:endParaRPr lang="en-US" sz="1600">
            <a:latin typeface="+mn-lt"/>
          </a:endParaRPr>
        </a:p>
      </dgm:t>
    </dgm:pt>
    <dgm:pt modelId="{71C21977-313A-461A-8A8A-BA57DEB7D058}">
      <dgm:prSet custT="1"/>
      <dgm:spPr>
        <a:ln>
          <a:solidFill>
            <a:schemeClr val="tx2"/>
          </a:solidFill>
        </a:ln>
      </dgm:spPr>
      <dgm: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Brown Act Exemption</a:t>
          </a:r>
        </a:p>
      </dgm:t>
    </dgm:pt>
    <dgm:pt modelId="{9F125E3E-04E0-49B3-8C83-60E2D31CB30E}" type="parTrans" cxnId="{D05FB6DE-B708-4161-BF85-5D95BA5DA865}">
      <dgm:prSet/>
      <dgm:spPr/>
      <dgm:t>
        <a:bodyPr/>
        <a:lstStyle/>
        <a:p>
          <a:endParaRPr lang="en-US" sz="1600">
            <a:latin typeface="+mn-lt"/>
          </a:endParaRPr>
        </a:p>
      </dgm:t>
    </dgm:pt>
    <dgm:pt modelId="{10F56A09-7497-41C2-AF50-FA7548C03845}" type="sibTrans" cxnId="{D05FB6DE-B708-4161-BF85-5D95BA5DA865}">
      <dgm:prSet/>
      <dgm:spPr/>
      <dgm:t>
        <a:bodyPr/>
        <a:lstStyle/>
        <a:p>
          <a:endParaRPr lang="en-US" sz="1600">
            <a:latin typeface="+mn-lt"/>
          </a:endParaRPr>
        </a:p>
      </dgm:t>
    </dgm:pt>
    <dgm:pt modelId="{80B4283A-9DAD-487F-8DB0-9626F0A4A0F2}">
      <dgm:prSet custT="1"/>
      <dgm:spPr>
        <a:ln>
          <a:solidFill>
            <a:schemeClr val="tx2"/>
          </a:solidFill>
        </a:ln>
      </dgm:spPr>
      <dgm:t>
        <a:bodyPr/>
        <a:lstStyle/>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EERA exempts negotiations discussions from the Brown Act: bargaining sessions, mediation, fact-finding, and closed session strategy talks are all shielded from open-meeting rules.</a:t>
          </a:r>
        </a:p>
      </dgm:t>
    </dgm:pt>
    <dgm:pt modelId="{06621F23-D430-46B9-943D-1F4C18025783}" type="parTrans" cxnId="{AE397E92-B6D2-45B8-98A3-8C3F93F6A762}">
      <dgm:prSet/>
      <dgm:spPr/>
      <dgm:t>
        <a:bodyPr/>
        <a:lstStyle/>
        <a:p>
          <a:endParaRPr lang="en-US" sz="1600">
            <a:latin typeface="+mn-lt"/>
          </a:endParaRPr>
        </a:p>
      </dgm:t>
    </dgm:pt>
    <dgm:pt modelId="{7E767CD5-ED5F-4E3B-9A2B-5864451FEEA4}" type="sibTrans" cxnId="{AE397E92-B6D2-45B8-98A3-8C3F93F6A762}">
      <dgm:prSet/>
      <dgm:spPr/>
      <dgm:t>
        <a:bodyPr/>
        <a:lstStyle/>
        <a:p>
          <a:endParaRPr lang="en-US" sz="1600">
            <a:latin typeface="+mn-lt"/>
          </a:endParaRPr>
        </a:p>
      </dgm:t>
    </dgm:pt>
    <dgm:pt modelId="{FB14AB26-8CDB-49F0-8B44-BCB342E49277}">
      <dgm:prSet custT="1"/>
      <dgm:spPr>
        <a:ln>
          <a:solidFill>
            <a:schemeClr val="tx2"/>
          </a:solidFill>
        </a:ln>
      </dgm:spPr>
      <dgm: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Community Messaging</a:t>
          </a:r>
        </a:p>
      </dgm:t>
    </dgm:pt>
    <dgm:pt modelId="{526E1B8B-A611-4097-A9F0-0764375AE7FA}" type="parTrans" cxnId="{B13B97B9-75A8-49AF-9C76-B74A8E2540A1}">
      <dgm:prSet/>
      <dgm:spPr/>
      <dgm:t>
        <a:bodyPr/>
        <a:lstStyle/>
        <a:p>
          <a:endParaRPr lang="en-US" sz="1600">
            <a:latin typeface="+mn-lt"/>
          </a:endParaRPr>
        </a:p>
      </dgm:t>
    </dgm:pt>
    <dgm:pt modelId="{49592A4C-4CCF-4970-969C-53F5DFA3AEF9}" type="sibTrans" cxnId="{B13B97B9-75A8-49AF-9C76-B74A8E2540A1}">
      <dgm:prSet/>
      <dgm:spPr/>
      <dgm:t>
        <a:bodyPr/>
        <a:lstStyle/>
        <a:p>
          <a:endParaRPr lang="en-US" sz="1600">
            <a:latin typeface="+mn-lt"/>
          </a:endParaRPr>
        </a:p>
      </dgm:t>
    </dgm:pt>
    <dgm:pt modelId="{E543985B-CAFE-4083-BD53-31BB5919EC6A}">
      <dgm:prSet custT="1"/>
      <dgm:spPr>
        <a:ln>
          <a:solidFill>
            <a:schemeClr val="tx2"/>
          </a:solidFill>
        </a:ln>
      </dgm:spPr>
      <dgm:t>
        <a:bodyPr/>
        <a:lstStyle/>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Release factual budget data before rumors spread. Use plain language and simple visuals — let the community see the math, not just the headline number.</a:t>
          </a:r>
        </a:p>
      </dgm:t>
    </dgm:pt>
    <dgm:pt modelId="{90DD20D8-AC65-4E1B-B86B-592ACB0F1CAB}" type="parTrans" cxnId="{96BB09F4-32A6-419E-A694-7FE57EF619CB}">
      <dgm:prSet/>
      <dgm:spPr/>
      <dgm:t>
        <a:bodyPr/>
        <a:lstStyle/>
        <a:p>
          <a:endParaRPr lang="en-US" sz="1600">
            <a:latin typeface="+mn-lt"/>
          </a:endParaRPr>
        </a:p>
      </dgm:t>
    </dgm:pt>
    <dgm:pt modelId="{975AE5DC-71E4-4F30-AC56-44021914888B}" type="sibTrans" cxnId="{96BB09F4-32A6-419E-A694-7FE57EF619CB}">
      <dgm:prSet/>
      <dgm:spPr/>
      <dgm:t>
        <a:bodyPr/>
        <a:lstStyle/>
        <a:p>
          <a:endParaRPr lang="en-US" sz="1600">
            <a:latin typeface="+mn-lt"/>
          </a:endParaRPr>
        </a:p>
      </dgm:t>
    </dgm:pt>
    <dgm:pt modelId="{A9C34662-458B-4366-B8FC-50205311E4F7}">
      <dgm:prSet custT="1"/>
      <dgm:spPr>
        <a:ln>
          <a:solidFill>
            <a:schemeClr val="tx2"/>
          </a:solidFill>
        </a:ln>
      </dgm:spPr>
      <dgm: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Stay De-Escalated</a:t>
          </a:r>
        </a:p>
      </dgm:t>
    </dgm:pt>
    <dgm:pt modelId="{DBDC9FF7-7072-4DA6-BD0E-96BD6E4D87FF}" type="parTrans" cxnId="{4104AEAF-95FE-4E93-9EF1-E563317D2E32}">
      <dgm:prSet/>
      <dgm:spPr/>
      <dgm:t>
        <a:bodyPr/>
        <a:lstStyle/>
        <a:p>
          <a:endParaRPr lang="en-US" sz="1600">
            <a:latin typeface="+mn-lt"/>
          </a:endParaRPr>
        </a:p>
      </dgm:t>
    </dgm:pt>
    <dgm:pt modelId="{A417696B-14AE-4A07-9524-AF8B7FD72702}" type="sibTrans" cxnId="{4104AEAF-95FE-4E93-9EF1-E563317D2E32}">
      <dgm:prSet/>
      <dgm:spPr/>
      <dgm:t>
        <a:bodyPr/>
        <a:lstStyle/>
        <a:p>
          <a:endParaRPr lang="en-US" sz="1600">
            <a:latin typeface="+mn-lt"/>
          </a:endParaRPr>
        </a:p>
      </dgm:t>
    </dgm:pt>
    <dgm:pt modelId="{1DFD6FF4-F085-4B53-832F-39F05DD42B78}">
      <dgm:prSet custT="1"/>
      <dgm:spPr>
        <a:ln>
          <a:solidFill>
            <a:schemeClr val="tx2"/>
          </a:solidFill>
        </a:ln>
      </dgm:spPr>
      <dgm:t>
        <a:bodyPr/>
        <a:lstStyle/>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Maintain a calm, respectful tone even if public statements from the other side turn aggressive. Frame everything around impact to students and services.</a:t>
          </a:r>
        </a:p>
      </dgm:t>
    </dgm:pt>
    <dgm:pt modelId="{1DDEE88E-A2F3-46A6-900E-83EF37EDB339}" type="parTrans" cxnId="{F091A504-8E58-47CB-9D94-E6696A6B3C9A}">
      <dgm:prSet/>
      <dgm:spPr/>
      <dgm:t>
        <a:bodyPr/>
        <a:lstStyle/>
        <a:p>
          <a:endParaRPr lang="en-US" sz="1600">
            <a:latin typeface="+mn-lt"/>
          </a:endParaRPr>
        </a:p>
      </dgm:t>
    </dgm:pt>
    <dgm:pt modelId="{0CC449A3-F898-413D-814C-68852A2E0F2F}" type="sibTrans" cxnId="{F091A504-8E58-47CB-9D94-E6696A6B3C9A}">
      <dgm:prSet/>
      <dgm:spPr/>
      <dgm:t>
        <a:bodyPr/>
        <a:lstStyle/>
        <a:p>
          <a:endParaRPr lang="en-US" sz="1600">
            <a:latin typeface="+mn-lt"/>
          </a:endParaRPr>
        </a:p>
      </dgm:t>
    </dgm:pt>
    <dgm:pt modelId="{B516C01F-1D17-4EDF-B001-64D88B7E257D}">
      <dgm:prSet custT="1"/>
      <dgm:spPr>
        <a:ln>
          <a:solidFill>
            <a:schemeClr val="tx2"/>
          </a:solidFill>
        </a:ln>
      </dgm:spPr>
      <dgm:t>
        <a:bodyPr/>
        <a:lstStyle/>
        <a:p>
          <a:pPr marL="0" indent="0">
            <a:lnSpc>
              <a:spcPct val="100000"/>
            </a:lnSpc>
            <a:spcAft>
              <a:spcPts val="0"/>
            </a:spcAft>
            <a:buNone/>
          </a:pPr>
          <a:endParaRPr lang="en-US" sz="1600" dirty="0">
            <a:latin typeface="+mn-lt"/>
          </a:endParaRPr>
        </a:p>
      </dgm:t>
    </dgm:pt>
    <dgm:pt modelId="{E7D0D5BD-B8D8-46BB-A13C-08C23841FB0B}" type="parTrans" cxnId="{43241204-561D-440E-930A-E4E47EA6D415}">
      <dgm:prSet/>
      <dgm:spPr/>
      <dgm:t>
        <a:bodyPr/>
        <a:lstStyle/>
        <a:p>
          <a:endParaRPr lang="en-US" sz="1600">
            <a:latin typeface="+mn-lt"/>
          </a:endParaRPr>
        </a:p>
      </dgm:t>
    </dgm:pt>
    <dgm:pt modelId="{5D8A807F-19A5-41ED-80C5-0F35A1120857}" type="sibTrans" cxnId="{43241204-561D-440E-930A-E4E47EA6D415}">
      <dgm:prSet/>
      <dgm:spPr/>
      <dgm:t>
        <a:bodyPr/>
        <a:lstStyle/>
        <a:p>
          <a:endParaRPr lang="en-US" sz="1600">
            <a:latin typeface="+mn-lt"/>
          </a:endParaRPr>
        </a:p>
      </dgm:t>
    </dgm:pt>
    <dgm:pt modelId="{98EB45AB-82D5-4D8C-8703-EE82768F1930}">
      <dgm:prSet custT="1"/>
      <dgm:spPr>
        <a:ln>
          <a:solidFill>
            <a:schemeClr val="tx2"/>
          </a:solidFill>
        </a:ln>
      </dgm:spPr>
      <dgm:t>
        <a:bodyPr/>
        <a:lstStyle/>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gm:t>
    </dgm:pt>
    <dgm:pt modelId="{2B3E8821-F1F3-45A0-A614-9D3E33FDA1C7}" type="parTrans" cxnId="{B578FDDB-9EBF-4283-AB1F-627323FAB08F}">
      <dgm:prSet/>
      <dgm:spPr/>
      <dgm:t>
        <a:bodyPr/>
        <a:lstStyle/>
        <a:p>
          <a:endParaRPr lang="en-US" sz="1600">
            <a:latin typeface="+mn-lt"/>
          </a:endParaRPr>
        </a:p>
      </dgm:t>
    </dgm:pt>
    <dgm:pt modelId="{1365C545-9444-421D-9E6B-186F1B1CF25F}" type="sibTrans" cxnId="{B578FDDB-9EBF-4283-AB1F-627323FAB08F}">
      <dgm:prSet/>
      <dgm:spPr/>
      <dgm:t>
        <a:bodyPr/>
        <a:lstStyle/>
        <a:p>
          <a:endParaRPr lang="en-US" sz="1600">
            <a:latin typeface="+mn-lt"/>
          </a:endParaRPr>
        </a:p>
      </dgm:t>
    </dgm:pt>
    <dgm:pt modelId="{5069FB64-E469-4C4F-ACE2-C0FA7910D36E}">
      <dgm:prSet custT="1"/>
      <dgm:spPr>
        <a:ln>
          <a:solidFill>
            <a:schemeClr val="tx2"/>
          </a:solidFill>
        </a:ln>
      </dgm:spPr>
      <dgm:t>
        <a:bodyPr/>
        <a:lstStyle/>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gm:t>
    </dgm:pt>
    <dgm:pt modelId="{79CBE2AB-A981-4262-A596-378DCA9D14C3}" type="parTrans" cxnId="{021F48C6-908C-4932-9282-D3B3BF4854A9}">
      <dgm:prSet/>
      <dgm:spPr/>
      <dgm:t>
        <a:bodyPr/>
        <a:lstStyle/>
        <a:p>
          <a:endParaRPr lang="en-US" sz="1600">
            <a:latin typeface="+mn-lt"/>
          </a:endParaRPr>
        </a:p>
      </dgm:t>
    </dgm:pt>
    <dgm:pt modelId="{FDA185CD-48E9-4D13-965D-57A8B7D33D6B}" type="sibTrans" cxnId="{021F48C6-908C-4932-9282-D3B3BF4854A9}">
      <dgm:prSet/>
      <dgm:spPr/>
      <dgm:t>
        <a:bodyPr/>
        <a:lstStyle/>
        <a:p>
          <a:endParaRPr lang="en-US" sz="1600">
            <a:latin typeface="+mn-lt"/>
          </a:endParaRPr>
        </a:p>
      </dgm:t>
    </dgm:pt>
    <dgm:pt modelId="{B43E52A8-8C26-4684-BBF3-3958E059F95E}">
      <dgm:prSet custT="1"/>
      <dgm:spPr>
        <a:ln>
          <a:solidFill>
            <a:schemeClr val="tx2"/>
          </a:solidFill>
        </a:ln>
      </dgm:spPr>
      <dgm:t>
        <a:bodyPr/>
        <a:lstStyle/>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gm:t>
    </dgm:pt>
    <dgm:pt modelId="{9AD99402-E916-4A6F-91BB-86E26257389E}" type="parTrans" cxnId="{D5C66950-10CD-4C3F-BC34-AB77F00C9CDD}">
      <dgm:prSet/>
      <dgm:spPr/>
      <dgm:t>
        <a:bodyPr/>
        <a:lstStyle/>
        <a:p>
          <a:endParaRPr lang="en-US" sz="1600">
            <a:latin typeface="+mn-lt"/>
          </a:endParaRPr>
        </a:p>
      </dgm:t>
    </dgm:pt>
    <dgm:pt modelId="{3357CDB9-17E3-43CC-B252-3986C02F84AA}" type="sibTrans" cxnId="{D5C66950-10CD-4C3F-BC34-AB77F00C9CDD}">
      <dgm:prSet/>
      <dgm:spPr/>
      <dgm:t>
        <a:bodyPr/>
        <a:lstStyle/>
        <a:p>
          <a:endParaRPr lang="en-US" sz="1600">
            <a:latin typeface="+mn-lt"/>
          </a:endParaRPr>
        </a:p>
      </dgm:t>
    </dgm:pt>
    <dgm:pt modelId="{7020B906-3268-4134-8777-4C2DDFEEDB2B}">
      <dgm:prSet custT="1"/>
      <dgm:spPr>
        <a:ln>
          <a:solidFill>
            <a:schemeClr val="tx2"/>
          </a:solidFill>
        </a:ln>
      </dgm:spPr>
      <dgm:t>
        <a:bodyPr/>
        <a:lstStyle/>
        <a:p>
          <a:pPr marL="0" indent="0">
            <a:lnSpc>
              <a:spcPct val="100000"/>
            </a:lnSpc>
            <a:spcAft>
              <a:spcPts val="0"/>
            </a:spcAft>
            <a:buNone/>
          </a:pPr>
          <a:endParaRPr lang="en-US" sz="1600" dirty="0">
            <a:latin typeface="+mn-lt"/>
          </a:endParaRPr>
        </a:p>
      </dgm:t>
    </dgm:pt>
    <dgm:pt modelId="{51007007-CDDB-4650-A9A3-AFC8E76BD6E4}" type="parTrans" cxnId="{294485E7-0796-42E1-B6BF-D2714C8E6CC5}">
      <dgm:prSet/>
      <dgm:spPr/>
      <dgm:t>
        <a:bodyPr/>
        <a:lstStyle/>
        <a:p>
          <a:endParaRPr lang="en-US" sz="1600">
            <a:latin typeface="+mn-lt"/>
          </a:endParaRPr>
        </a:p>
      </dgm:t>
    </dgm:pt>
    <dgm:pt modelId="{0701A91D-49AE-4F8E-B2B0-3AAC67D252BF}" type="sibTrans" cxnId="{294485E7-0796-42E1-B6BF-D2714C8E6CC5}">
      <dgm:prSet/>
      <dgm:spPr/>
      <dgm:t>
        <a:bodyPr/>
        <a:lstStyle/>
        <a:p>
          <a:endParaRPr lang="en-US" sz="1600">
            <a:latin typeface="+mn-lt"/>
          </a:endParaRPr>
        </a:p>
      </dgm:t>
    </dgm:pt>
    <dgm:pt modelId="{E9316741-7B48-47F7-A6EC-DF90BDABCFD3}">
      <dgm:prSet custT="1"/>
      <dgm:spPr>
        <a:ln>
          <a:solidFill>
            <a:schemeClr val="tx2"/>
          </a:solidFill>
        </a:ln>
      </dgm:spPr>
      <dgm:t>
        <a:bodyPr/>
        <a:lstStyle/>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gm:t>
    </dgm:pt>
    <dgm:pt modelId="{75FED4AD-7103-4CC1-9E1A-0494E8BC3DEA}" type="parTrans" cxnId="{DC1E091B-9ECA-4D76-BA5B-5C56C03179AF}">
      <dgm:prSet/>
      <dgm:spPr/>
      <dgm:t>
        <a:bodyPr/>
        <a:lstStyle/>
        <a:p>
          <a:endParaRPr lang="en-US" sz="1600">
            <a:latin typeface="+mn-lt"/>
          </a:endParaRPr>
        </a:p>
      </dgm:t>
    </dgm:pt>
    <dgm:pt modelId="{3E6E9D74-8AB5-4EE4-88B7-6366BE30ABA4}" type="sibTrans" cxnId="{DC1E091B-9ECA-4D76-BA5B-5C56C03179AF}">
      <dgm:prSet/>
      <dgm:spPr/>
      <dgm:t>
        <a:bodyPr/>
        <a:lstStyle/>
        <a:p>
          <a:endParaRPr lang="en-US" sz="1600">
            <a:latin typeface="+mn-lt"/>
          </a:endParaRPr>
        </a:p>
      </dgm:t>
    </dgm:pt>
    <dgm:pt modelId="{FEB94A0A-C9C2-4E27-9BFB-50AABE7DC72E}">
      <dgm:prSet custT="1"/>
      <dgm:spPr>
        <a:ln>
          <a:solidFill>
            <a:schemeClr val="tx2"/>
          </a:solidFill>
        </a:ln>
      </dgm:spPr>
      <dgm:t>
        <a:bodyPr/>
        <a:lstStyle/>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gm:t>
    </dgm:pt>
    <dgm:pt modelId="{69B86DDE-2B7D-4563-8F35-B0E74E0E83BF}" type="parTrans" cxnId="{659845E3-38BD-4461-A0A9-482C7F897B52}">
      <dgm:prSet/>
      <dgm:spPr/>
      <dgm:t>
        <a:bodyPr/>
        <a:lstStyle/>
        <a:p>
          <a:endParaRPr lang="en-US" sz="1600">
            <a:latin typeface="+mn-lt"/>
          </a:endParaRPr>
        </a:p>
      </dgm:t>
    </dgm:pt>
    <dgm:pt modelId="{08BBE1F8-2861-481D-8832-E37424B08E15}" type="sibTrans" cxnId="{659845E3-38BD-4461-A0A9-482C7F897B52}">
      <dgm:prSet/>
      <dgm:spPr/>
      <dgm:t>
        <a:bodyPr/>
        <a:lstStyle/>
        <a:p>
          <a:endParaRPr lang="en-US" sz="1600">
            <a:latin typeface="+mn-lt"/>
          </a:endParaRPr>
        </a:p>
      </dgm:t>
    </dgm:pt>
    <dgm:pt modelId="{78FCE0EE-5384-4DCD-8FB4-43AB3A2B520A}" type="pres">
      <dgm:prSet presAssocID="{CE21CB79-9D0B-4ABC-9A81-819C506B0AA4}" presName="Name0" presStyleCnt="0">
        <dgm:presLayoutVars>
          <dgm:dir/>
          <dgm:resizeHandles val="exact"/>
        </dgm:presLayoutVars>
      </dgm:prSet>
      <dgm:spPr/>
    </dgm:pt>
    <dgm:pt modelId="{C89CD1CE-0838-4EF0-B17F-E25B1CA7192C}" type="pres">
      <dgm:prSet presAssocID="{8322D07E-91D6-402C-A6B2-17B60E36B1D8}" presName="composite" presStyleCnt="0"/>
      <dgm:spPr/>
    </dgm:pt>
    <dgm:pt modelId="{4500E747-319A-4451-A565-82AF1B54106F}" type="pres">
      <dgm:prSet presAssocID="{8322D07E-91D6-402C-A6B2-17B60E36B1D8}" presName="rect1" presStyleLbl="trAlignAcc1" presStyleIdx="0" presStyleCnt="4" custScaleY="106607">
        <dgm:presLayoutVars>
          <dgm:bulletEnabled val="1"/>
        </dgm:presLayoutVars>
      </dgm:prSet>
      <dgm:spPr/>
    </dgm:pt>
    <dgm:pt modelId="{8A3DF69F-B1B4-4D42-A662-39BE179EE6ED}" type="pres">
      <dgm:prSet presAssocID="{8322D07E-91D6-402C-A6B2-17B60E36B1D8}" presName="rect2" presStyleLbl="fgImgPlace1" presStyleIdx="0" presStyleCnt="4"/>
      <dgm:spPr>
        <a:solidFill>
          <a:schemeClr val="tx2"/>
        </a:solidFill>
        <a:ln>
          <a:noFill/>
        </a:ln>
      </dgm:spPr>
    </dgm:pt>
    <dgm:pt modelId="{4B4BE0FD-8E8A-4EBF-916A-67BED9E049E5}" type="pres">
      <dgm:prSet presAssocID="{9D4B4758-1D46-46B0-9893-4F33D2DE5AE3}" presName="sibTrans" presStyleCnt="0"/>
      <dgm:spPr/>
    </dgm:pt>
    <dgm:pt modelId="{C0C39577-7BAE-4856-BE29-0052686DDD02}" type="pres">
      <dgm:prSet presAssocID="{71C21977-313A-461A-8A8A-BA57DEB7D058}" presName="composite" presStyleCnt="0"/>
      <dgm:spPr/>
    </dgm:pt>
    <dgm:pt modelId="{7C2AA5A7-8C53-413B-84AC-28204DB12223}" type="pres">
      <dgm:prSet presAssocID="{71C21977-313A-461A-8A8A-BA57DEB7D058}" presName="rect1" presStyleLbl="trAlignAcc1" presStyleIdx="1" presStyleCnt="4" custScaleY="106607">
        <dgm:presLayoutVars>
          <dgm:bulletEnabled val="1"/>
        </dgm:presLayoutVars>
      </dgm:prSet>
      <dgm:spPr/>
    </dgm:pt>
    <dgm:pt modelId="{2BED50B9-E04A-47A4-A37C-58EF0CACD744}" type="pres">
      <dgm:prSet presAssocID="{71C21977-313A-461A-8A8A-BA57DEB7D058}" presName="rect2" presStyleLbl="fgImgPlace1" presStyleIdx="1" presStyleCnt="4"/>
      <dgm:spPr>
        <a:solidFill>
          <a:schemeClr val="tx2"/>
        </a:solidFill>
        <a:ln>
          <a:noFill/>
        </a:ln>
      </dgm:spPr>
    </dgm:pt>
    <dgm:pt modelId="{C008A157-2179-43CB-AC4F-2790A100B7A8}" type="pres">
      <dgm:prSet presAssocID="{10F56A09-7497-41C2-AF50-FA7548C03845}" presName="sibTrans" presStyleCnt="0"/>
      <dgm:spPr/>
    </dgm:pt>
    <dgm:pt modelId="{DB3A3F91-C44E-45CA-9570-4763EF7228FF}" type="pres">
      <dgm:prSet presAssocID="{FB14AB26-8CDB-49F0-8B44-BCB342E49277}" presName="composite" presStyleCnt="0"/>
      <dgm:spPr/>
    </dgm:pt>
    <dgm:pt modelId="{7368A8DA-C990-47F4-8F3C-0C7960C82CA5}" type="pres">
      <dgm:prSet presAssocID="{FB14AB26-8CDB-49F0-8B44-BCB342E49277}" presName="rect1" presStyleLbl="trAlignAcc1" presStyleIdx="2" presStyleCnt="4" custScaleY="106607">
        <dgm:presLayoutVars>
          <dgm:bulletEnabled val="1"/>
        </dgm:presLayoutVars>
      </dgm:prSet>
      <dgm:spPr/>
    </dgm:pt>
    <dgm:pt modelId="{42DF9001-B18F-40E7-9C20-17748BC71960}" type="pres">
      <dgm:prSet presAssocID="{FB14AB26-8CDB-49F0-8B44-BCB342E49277}" presName="rect2" presStyleLbl="fgImgPlace1" presStyleIdx="2" presStyleCnt="4"/>
      <dgm:spPr>
        <a:solidFill>
          <a:schemeClr val="tx2"/>
        </a:solidFill>
        <a:ln>
          <a:noFill/>
        </a:ln>
      </dgm:spPr>
    </dgm:pt>
    <dgm:pt modelId="{6CAB4CC6-34D5-49DE-8456-7454AA12D2C5}" type="pres">
      <dgm:prSet presAssocID="{49592A4C-4CCF-4970-969C-53F5DFA3AEF9}" presName="sibTrans" presStyleCnt="0"/>
      <dgm:spPr/>
    </dgm:pt>
    <dgm:pt modelId="{4025725A-3902-4494-88F8-B6F6E0783359}" type="pres">
      <dgm:prSet presAssocID="{A9C34662-458B-4366-B8FC-50205311E4F7}" presName="composite" presStyleCnt="0"/>
      <dgm:spPr/>
    </dgm:pt>
    <dgm:pt modelId="{24A8E793-386F-4CF3-AD98-0F63C6E43EF1}" type="pres">
      <dgm:prSet presAssocID="{A9C34662-458B-4366-B8FC-50205311E4F7}" presName="rect1" presStyleLbl="trAlignAcc1" presStyleIdx="3" presStyleCnt="4" custScaleY="106607">
        <dgm:presLayoutVars>
          <dgm:bulletEnabled val="1"/>
        </dgm:presLayoutVars>
      </dgm:prSet>
      <dgm:spPr/>
    </dgm:pt>
    <dgm:pt modelId="{898B123A-AED0-4632-8485-425CD132B58D}" type="pres">
      <dgm:prSet presAssocID="{A9C34662-458B-4366-B8FC-50205311E4F7}" presName="rect2" presStyleLbl="fgImgPlace1" presStyleIdx="3" presStyleCnt="4"/>
      <dgm:spPr>
        <a:solidFill>
          <a:schemeClr val="tx2"/>
        </a:solidFill>
        <a:ln>
          <a:noFill/>
        </a:ln>
      </dgm:spPr>
    </dgm:pt>
  </dgm:ptLst>
  <dgm:cxnLst>
    <dgm:cxn modelId="{EE590704-1E5E-4C2D-977D-0440A8CB46AA}" type="presOf" srcId="{FEB94A0A-C9C2-4E27-9BFB-50AABE7DC72E}" destId="{24A8E793-386F-4CF3-AD98-0F63C6E43EF1}" srcOrd="0" destOrd="2" presId="urn:microsoft.com/office/officeart/2008/layout/PictureStrips"/>
    <dgm:cxn modelId="{43241204-561D-440E-930A-E4E47EA6D415}" srcId="{8322D07E-91D6-402C-A6B2-17B60E36B1D8}" destId="{B516C01F-1D17-4EDF-B001-64D88B7E257D}" srcOrd="2" destOrd="0" parTransId="{E7D0D5BD-B8D8-46BB-A13C-08C23841FB0B}" sibTransId="{5D8A807F-19A5-41ED-80C5-0F35A1120857}"/>
    <dgm:cxn modelId="{F091A504-8E58-47CB-9D94-E6696A6B3C9A}" srcId="{A9C34662-458B-4366-B8FC-50205311E4F7}" destId="{1DFD6FF4-F085-4B53-832F-39F05DD42B78}" srcOrd="0" destOrd="0" parTransId="{1DDEE88E-A2F3-46A6-900E-83EF37EDB339}" sibTransId="{0CC449A3-F898-413D-814C-68852A2E0F2F}"/>
    <dgm:cxn modelId="{DC1E091B-9ECA-4D76-BA5B-5C56C03179AF}" srcId="{71C21977-313A-461A-8A8A-BA57DEB7D058}" destId="{E9316741-7B48-47F7-A6EC-DF90BDABCFD3}" srcOrd="1" destOrd="0" parTransId="{75FED4AD-7103-4CC1-9E1A-0494E8BC3DEA}" sibTransId="{3E6E9D74-8AB5-4EE4-88B7-6366BE30ABA4}"/>
    <dgm:cxn modelId="{0B9BFC26-4D62-4AE2-8583-7EF11031EA71}" type="presOf" srcId="{B516C01F-1D17-4EDF-B001-64D88B7E257D}" destId="{4500E747-319A-4451-A565-82AF1B54106F}" srcOrd="0" destOrd="3" presId="urn:microsoft.com/office/officeart/2008/layout/PictureStrips"/>
    <dgm:cxn modelId="{E9772860-3EAE-41B7-989C-2E187FA5D1F1}" srcId="{CE21CB79-9D0B-4ABC-9A81-819C506B0AA4}" destId="{8322D07E-91D6-402C-A6B2-17B60E36B1D8}" srcOrd="0" destOrd="0" parTransId="{D2C3A7E3-B24C-46DE-9C21-8065A6508307}" sibTransId="{9D4B4758-1D46-46B0-9893-4F33D2DE5AE3}"/>
    <dgm:cxn modelId="{F48A3065-7297-4783-B672-9BA0E849FAD8}" srcId="{8322D07E-91D6-402C-A6B2-17B60E36B1D8}" destId="{9A8DF0BB-36E2-4A20-B391-1C94CD0257D5}" srcOrd="0" destOrd="0" parTransId="{B306DF99-6ACA-4522-9EAF-51213A69509B}" sibTransId="{6FB36630-46FB-4437-95A3-4EDF6AA6FCB7}"/>
    <dgm:cxn modelId="{F36DE06C-CB72-435A-8F80-FA8ACD07A3E4}" type="presOf" srcId="{B43E52A8-8C26-4684-BBF3-3958E059F95E}" destId="{24A8E793-386F-4CF3-AD98-0F63C6E43EF1}" srcOrd="0" destOrd="3" presId="urn:microsoft.com/office/officeart/2008/layout/PictureStrips"/>
    <dgm:cxn modelId="{3336756D-41CD-428A-8FD1-BC5916634D11}" type="presOf" srcId="{A9C34662-458B-4366-B8FC-50205311E4F7}" destId="{24A8E793-386F-4CF3-AD98-0F63C6E43EF1}" srcOrd="0" destOrd="0" presId="urn:microsoft.com/office/officeart/2008/layout/PictureStrips"/>
    <dgm:cxn modelId="{D5C66950-10CD-4C3F-BC34-AB77F00C9CDD}" srcId="{A9C34662-458B-4366-B8FC-50205311E4F7}" destId="{B43E52A8-8C26-4684-BBF3-3958E059F95E}" srcOrd="2" destOrd="0" parTransId="{9AD99402-E916-4A6F-91BB-86E26257389E}" sibTransId="{3357CDB9-17E3-43CC-B252-3986C02F84AA}"/>
    <dgm:cxn modelId="{D2727953-EE36-4524-8E75-EDEF82E01D56}" type="presOf" srcId="{9A8DF0BB-36E2-4A20-B391-1C94CD0257D5}" destId="{4500E747-319A-4451-A565-82AF1B54106F}" srcOrd="0" destOrd="1" presId="urn:microsoft.com/office/officeart/2008/layout/PictureStrips"/>
    <dgm:cxn modelId="{8D57B659-2FFE-4305-A27C-779957E29C59}" type="presOf" srcId="{FB14AB26-8CDB-49F0-8B44-BCB342E49277}" destId="{7368A8DA-C990-47F4-8F3C-0C7960C82CA5}" srcOrd="0" destOrd="0" presId="urn:microsoft.com/office/officeart/2008/layout/PictureStrips"/>
    <dgm:cxn modelId="{E46C045A-0C97-40A7-B418-620D341F9F9F}" type="presOf" srcId="{1DFD6FF4-F085-4B53-832F-39F05DD42B78}" destId="{24A8E793-386F-4CF3-AD98-0F63C6E43EF1}" srcOrd="0" destOrd="1" presId="urn:microsoft.com/office/officeart/2008/layout/PictureStrips"/>
    <dgm:cxn modelId="{791B2C5A-976A-40AD-9353-8F0EAA60FAE2}" type="presOf" srcId="{8322D07E-91D6-402C-A6B2-17B60E36B1D8}" destId="{4500E747-319A-4451-A565-82AF1B54106F}" srcOrd="0" destOrd="0" presId="urn:microsoft.com/office/officeart/2008/layout/PictureStrips"/>
    <dgm:cxn modelId="{C5B9B68E-8568-4A3B-BDB2-8733EA9FA7DC}" type="presOf" srcId="{7020B906-3268-4134-8777-4C2DDFEEDB2B}" destId="{4500E747-319A-4451-A565-82AF1B54106F}" srcOrd="0" destOrd="2" presId="urn:microsoft.com/office/officeart/2008/layout/PictureStrips"/>
    <dgm:cxn modelId="{AE397E92-B6D2-45B8-98A3-8C3F93F6A762}" srcId="{71C21977-313A-461A-8A8A-BA57DEB7D058}" destId="{80B4283A-9DAD-487F-8DB0-9626F0A4A0F2}" srcOrd="0" destOrd="0" parTransId="{06621F23-D430-46B9-943D-1F4C18025783}" sibTransId="{7E767CD5-ED5F-4E3B-9A2B-5864451FEEA4}"/>
    <dgm:cxn modelId="{4104AEAF-95FE-4E93-9EF1-E563317D2E32}" srcId="{CE21CB79-9D0B-4ABC-9A81-819C506B0AA4}" destId="{A9C34662-458B-4366-B8FC-50205311E4F7}" srcOrd="3" destOrd="0" parTransId="{DBDC9FF7-7072-4DA6-BD0E-96BD6E4D87FF}" sibTransId="{A417696B-14AE-4A07-9524-AF8B7FD72702}"/>
    <dgm:cxn modelId="{1DCDD9B2-01BE-4211-B038-8055C85752BB}" type="presOf" srcId="{71C21977-313A-461A-8A8A-BA57DEB7D058}" destId="{7C2AA5A7-8C53-413B-84AC-28204DB12223}" srcOrd="0" destOrd="0" presId="urn:microsoft.com/office/officeart/2008/layout/PictureStrips"/>
    <dgm:cxn modelId="{A6B1F0B8-5895-45A3-BDC0-B9DD71B57E39}" type="presOf" srcId="{5069FB64-E469-4C4F-ACE2-C0FA7910D36E}" destId="{7368A8DA-C990-47F4-8F3C-0C7960C82CA5}" srcOrd="0" destOrd="2" presId="urn:microsoft.com/office/officeart/2008/layout/PictureStrips"/>
    <dgm:cxn modelId="{2DE732B9-C9DC-4333-BC2A-75820FAB5A3A}" type="presOf" srcId="{E9316741-7B48-47F7-A6EC-DF90BDABCFD3}" destId="{7C2AA5A7-8C53-413B-84AC-28204DB12223}" srcOrd="0" destOrd="2" presId="urn:microsoft.com/office/officeart/2008/layout/PictureStrips"/>
    <dgm:cxn modelId="{B13B97B9-75A8-49AF-9C76-B74A8E2540A1}" srcId="{CE21CB79-9D0B-4ABC-9A81-819C506B0AA4}" destId="{FB14AB26-8CDB-49F0-8B44-BCB342E49277}" srcOrd="2" destOrd="0" parTransId="{526E1B8B-A611-4097-A9F0-0764375AE7FA}" sibTransId="{49592A4C-4CCF-4970-969C-53F5DFA3AEF9}"/>
    <dgm:cxn modelId="{021F48C6-908C-4932-9282-D3B3BF4854A9}" srcId="{FB14AB26-8CDB-49F0-8B44-BCB342E49277}" destId="{5069FB64-E469-4C4F-ACE2-C0FA7910D36E}" srcOrd="1" destOrd="0" parTransId="{79CBE2AB-A981-4262-A596-378DCA9D14C3}" sibTransId="{FDA185CD-48E9-4D13-965D-57A8B7D33D6B}"/>
    <dgm:cxn modelId="{B578FDDB-9EBF-4283-AB1F-627323FAB08F}" srcId="{71C21977-313A-461A-8A8A-BA57DEB7D058}" destId="{98EB45AB-82D5-4D8C-8703-EE82768F1930}" srcOrd="2" destOrd="0" parTransId="{2B3E8821-F1F3-45A0-A614-9D3E33FDA1C7}" sibTransId="{1365C545-9444-421D-9E6B-186F1B1CF25F}"/>
    <dgm:cxn modelId="{D05FB6DE-B708-4161-BF85-5D95BA5DA865}" srcId="{CE21CB79-9D0B-4ABC-9A81-819C506B0AA4}" destId="{71C21977-313A-461A-8A8A-BA57DEB7D058}" srcOrd="1" destOrd="0" parTransId="{9F125E3E-04E0-49B3-8C83-60E2D31CB30E}" sibTransId="{10F56A09-7497-41C2-AF50-FA7548C03845}"/>
    <dgm:cxn modelId="{06EC22E1-D0FE-42DB-9EE3-1E5AA4F15766}" type="presOf" srcId="{E543985B-CAFE-4083-BD53-31BB5919EC6A}" destId="{7368A8DA-C990-47F4-8F3C-0C7960C82CA5}" srcOrd="0" destOrd="1" presId="urn:microsoft.com/office/officeart/2008/layout/PictureStrips"/>
    <dgm:cxn modelId="{659845E3-38BD-4461-A0A9-482C7F897B52}" srcId="{A9C34662-458B-4366-B8FC-50205311E4F7}" destId="{FEB94A0A-C9C2-4E27-9BFB-50AABE7DC72E}" srcOrd="1" destOrd="0" parTransId="{69B86DDE-2B7D-4563-8F35-B0E74E0E83BF}" sibTransId="{08BBE1F8-2861-481D-8832-E37424B08E15}"/>
    <dgm:cxn modelId="{4748B3E5-0FFF-405E-9CD0-143824CE8688}" type="presOf" srcId="{98EB45AB-82D5-4D8C-8703-EE82768F1930}" destId="{7C2AA5A7-8C53-413B-84AC-28204DB12223}" srcOrd="0" destOrd="3" presId="urn:microsoft.com/office/officeart/2008/layout/PictureStrips"/>
    <dgm:cxn modelId="{294485E7-0796-42E1-B6BF-D2714C8E6CC5}" srcId="{8322D07E-91D6-402C-A6B2-17B60E36B1D8}" destId="{7020B906-3268-4134-8777-4C2DDFEEDB2B}" srcOrd="1" destOrd="0" parTransId="{51007007-CDDB-4650-A9A3-AFC8E76BD6E4}" sibTransId="{0701A91D-49AE-4F8E-B2B0-3AAC67D252BF}"/>
    <dgm:cxn modelId="{B631F5E7-58F4-4871-8B4C-5253DBBFECD4}" type="presOf" srcId="{CE21CB79-9D0B-4ABC-9A81-819C506B0AA4}" destId="{78FCE0EE-5384-4DCD-8FB4-43AB3A2B520A}" srcOrd="0" destOrd="0" presId="urn:microsoft.com/office/officeart/2008/layout/PictureStrips"/>
    <dgm:cxn modelId="{96BB09F4-32A6-419E-A694-7FE57EF619CB}" srcId="{FB14AB26-8CDB-49F0-8B44-BCB342E49277}" destId="{E543985B-CAFE-4083-BD53-31BB5919EC6A}" srcOrd="0" destOrd="0" parTransId="{90DD20D8-AC65-4E1B-B86B-592ACB0F1CAB}" sibTransId="{975AE5DC-71E4-4F30-AC56-44021914888B}"/>
    <dgm:cxn modelId="{4E55BCFA-7E08-4D45-9006-8F3D6004A675}" type="presOf" srcId="{80B4283A-9DAD-487F-8DB0-9626F0A4A0F2}" destId="{7C2AA5A7-8C53-413B-84AC-28204DB12223}" srcOrd="0" destOrd="1" presId="urn:microsoft.com/office/officeart/2008/layout/PictureStrips"/>
    <dgm:cxn modelId="{B9B7266A-EC4E-4AF4-950A-79493912B96E}" type="presParOf" srcId="{78FCE0EE-5384-4DCD-8FB4-43AB3A2B520A}" destId="{C89CD1CE-0838-4EF0-B17F-E25B1CA7192C}" srcOrd="0" destOrd="0" presId="urn:microsoft.com/office/officeart/2008/layout/PictureStrips"/>
    <dgm:cxn modelId="{00DF49EC-BF5D-48D2-959E-921DF2E7D790}" type="presParOf" srcId="{C89CD1CE-0838-4EF0-B17F-E25B1CA7192C}" destId="{4500E747-319A-4451-A565-82AF1B54106F}" srcOrd="0" destOrd="0" presId="urn:microsoft.com/office/officeart/2008/layout/PictureStrips"/>
    <dgm:cxn modelId="{863E1509-B210-44D4-9884-6EC31EFF0E86}" type="presParOf" srcId="{C89CD1CE-0838-4EF0-B17F-E25B1CA7192C}" destId="{8A3DF69F-B1B4-4D42-A662-39BE179EE6ED}" srcOrd="1" destOrd="0" presId="urn:microsoft.com/office/officeart/2008/layout/PictureStrips"/>
    <dgm:cxn modelId="{9E65C2A2-DA3C-4B67-A751-102574674A25}" type="presParOf" srcId="{78FCE0EE-5384-4DCD-8FB4-43AB3A2B520A}" destId="{4B4BE0FD-8E8A-4EBF-916A-67BED9E049E5}" srcOrd="1" destOrd="0" presId="urn:microsoft.com/office/officeart/2008/layout/PictureStrips"/>
    <dgm:cxn modelId="{285577D6-0031-40F8-99C0-84B3AA5008F0}" type="presParOf" srcId="{78FCE0EE-5384-4DCD-8FB4-43AB3A2B520A}" destId="{C0C39577-7BAE-4856-BE29-0052686DDD02}" srcOrd="2" destOrd="0" presId="urn:microsoft.com/office/officeart/2008/layout/PictureStrips"/>
    <dgm:cxn modelId="{F2E86B06-D360-4D56-8233-7B3290A3E791}" type="presParOf" srcId="{C0C39577-7BAE-4856-BE29-0052686DDD02}" destId="{7C2AA5A7-8C53-413B-84AC-28204DB12223}" srcOrd="0" destOrd="0" presId="urn:microsoft.com/office/officeart/2008/layout/PictureStrips"/>
    <dgm:cxn modelId="{EC257C9B-889E-45F0-A4C9-25CD695677B5}" type="presParOf" srcId="{C0C39577-7BAE-4856-BE29-0052686DDD02}" destId="{2BED50B9-E04A-47A4-A37C-58EF0CACD744}" srcOrd="1" destOrd="0" presId="urn:microsoft.com/office/officeart/2008/layout/PictureStrips"/>
    <dgm:cxn modelId="{48932CE0-7E3C-4C40-A1AB-1047B3CE4BC3}" type="presParOf" srcId="{78FCE0EE-5384-4DCD-8FB4-43AB3A2B520A}" destId="{C008A157-2179-43CB-AC4F-2790A100B7A8}" srcOrd="3" destOrd="0" presId="urn:microsoft.com/office/officeart/2008/layout/PictureStrips"/>
    <dgm:cxn modelId="{FEFD2E68-97FC-4671-A9FB-10903F0172F8}" type="presParOf" srcId="{78FCE0EE-5384-4DCD-8FB4-43AB3A2B520A}" destId="{DB3A3F91-C44E-45CA-9570-4763EF7228FF}" srcOrd="4" destOrd="0" presId="urn:microsoft.com/office/officeart/2008/layout/PictureStrips"/>
    <dgm:cxn modelId="{8C4D340C-B200-4378-A86D-D524ACF673DF}" type="presParOf" srcId="{DB3A3F91-C44E-45CA-9570-4763EF7228FF}" destId="{7368A8DA-C990-47F4-8F3C-0C7960C82CA5}" srcOrd="0" destOrd="0" presId="urn:microsoft.com/office/officeart/2008/layout/PictureStrips"/>
    <dgm:cxn modelId="{5B3CF4B4-F5B3-4207-971A-48991616C497}" type="presParOf" srcId="{DB3A3F91-C44E-45CA-9570-4763EF7228FF}" destId="{42DF9001-B18F-40E7-9C20-17748BC71960}" srcOrd="1" destOrd="0" presId="urn:microsoft.com/office/officeart/2008/layout/PictureStrips"/>
    <dgm:cxn modelId="{34F62E6C-CF8A-4A55-BBEF-B0994D8655B3}" type="presParOf" srcId="{78FCE0EE-5384-4DCD-8FB4-43AB3A2B520A}" destId="{6CAB4CC6-34D5-49DE-8456-7454AA12D2C5}" srcOrd="5" destOrd="0" presId="urn:microsoft.com/office/officeart/2008/layout/PictureStrips"/>
    <dgm:cxn modelId="{D992378E-AA41-4CA2-9B2D-574D3E7FE72D}" type="presParOf" srcId="{78FCE0EE-5384-4DCD-8FB4-43AB3A2B520A}" destId="{4025725A-3902-4494-88F8-B6F6E0783359}" srcOrd="6" destOrd="0" presId="urn:microsoft.com/office/officeart/2008/layout/PictureStrips"/>
    <dgm:cxn modelId="{A77BE8CD-80A0-42A7-ABFD-35A1E02468C6}" type="presParOf" srcId="{4025725A-3902-4494-88F8-B6F6E0783359}" destId="{24A8E793-386F-4CF3-AD98-0F63C6E43EF1}" srcOrd="0" destOrd="0" presId="urn:microsoft.com/office/officeart/2008/layout/PictureStrips"/>
    <dgm:cxn modelId="{E8BD1ED2-51C1-4DCF-8C16-C2E29567FCCF}" type="presParOf" srcId="{4025725A-3902-4494-88F8-B6F6E0783359}" destId="{898B123A-AED0-4632-8485-425CD132B58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55C7EF-0E12-456D-8CB9-A78450347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0EEB78F-CCDC-4755-974A-F2E21B77CD64}">
      <dgm:prSet phldrT="[Text]" custT="1"/>
      <dgm:spPr>
        <a:solidFill>
          <a:schemeClr val="tx2"/>
        </a:solidFill>
        <a:ln>
          <a:noFill/>
        </a:ln>
      </dgm:spPr>
      <dgm:t>
        <a:bodyPr/>
        <a:lstStyle/>
        <a:p>
          <a:pPr>
            <a:buNone/>
          </a:pPr>
          <a:r>
            <a:rPr lang="en-US" sz="2000" b="1" dirty="0">
              <a:solidFill>
                <a:schemeClr val="bg1"/>
              </a:solidFill>
              <a:latin typeface="+mn-lt"/>
              <a:ea typeface="Cambria" pitchFamily="34" charset="-122"/>
            </a:rPr>
            <a:t>The Newsletter Snapshot</a:t>
          </a:r>
        </a:p>
      </dgm:t>
    </dgm:pt>
    <dgm:pt modelId="{15B5A257-5BFC-4CE6-AD36-C5BE5320DDAA}" type="parTrans" cxnId="{6EF81C8C-282B-449A-A277-621D5AFF2434}">
      <dgm:prSet/>
      <dgm:spPr/>
      <dgm:t>
        <a:bodyPr/>
        <a:lstStyle/>
        <a:p>
          <a:endParaRPr lang="en-US" sz="2000">
            <a:solidFill>
              <a:schemeClr val="tx1"/>
            </a:solidFill>
            <a:latin typeface="+mn-lt"/>
          </a:endParaRPr>
        </a:p>
      </dgm:t>
    </dgm:pt>
    <dgm:pt modelId="{65A171EB-5E6E-47A7-838B-E9B844003286}" type="sibTrans" cxnId="{6EF81C8C-282B-449A-A277-621D5AFF2434}">
      <dgm:prSet/>
      <dgm:spPr/>
      <dgm:t>
        <a:bodyPr/>
        <a:lstStyle/>
        <a:p>
          <a:endParaRPr lang="en-US" sz="2000">
            <a:solidFill>
              <a:schemeClr val="tx1"/>
            </a:solidFill>
            <a:latin typeface="+mn-lt"/>
          </a:endParaRPr>
        </a:p>
      </dgm:t>
    </dgm:pt>
    <dgm:pt modelId="{64B94E6E-4732-4F35-A54D-5797A7B33D09}">
      <dgm:prSet phldrT="[Text]" custT="1"/>
      <dgm:spPr>
        <a:solidFill>
          <a:schemeClr val="accent4">
            <a:lumMod val="20000"/>
            <a:lumOff val="80000"/>
            <a:alpha val="90000"/>
          </a:schemeClr>
        </a:solidFill>
        <a:ln>
          <a:noFill/>
        </a:ln>
      </dgm:spPr>
      <dgm:t>
        <a:bodyPr/>
        <a:lstStyle/>
        <a:p>
          <a:pPr marL="0" lvl="1" indent="0" algn="l" defTabSz="889000">
            <a:lnSpc>
              <a:spcPct val="100000"/>
            </a:lnSpc>
            <a:spcBef>
              <a:spcPct val="0"/>
            </a:spcBef>
            <a:spcAft>
              <a:spcPts val="600"/>
            </a:spcAft>
            <a:buNone/>
          </a:pPr>
          <a:r>
            <a:rPr lang="en-US" sz="2000" i="1" kern="1200" dirty="0">
              <a:solidFill>
                <a:srgbClr val="404040"/>
              </a:solidFill>
              <a:latin typeface="Aptos Narrow"/>
              <a:ea typeface="Calibri" pitchFamily="34" charset="-122"/>
              <a:cs typeface="Calibri" pitchFamily="34" charset="-120"/>
            </a:rPr>
            <a:t>Can the district include a snapshot of its current proposal in the monthly newsletter </a:t>
          </a:r>
          <a:br>
            <a:rPr lang="en-US" sz="2000" i="1" kern="1200" dirty="0">
              <a:solidFill>
                <a:srgbClr val="404040"/>
              </a:solidFill>
              <a:latin typeface="Aptos Narrow"/>
              <a:ea typeface="Calibri" pitchFamily="34" charset="-122"/>
              <a:cs typeface="Calibri" pitchFamily="34" charset="-120"/>
            </a:rPr>
          </a:br>
          <a:r>
            <a:rPr lang="en-US" sz="2000" i="1" kern="1200" dirty="0">
              <a:solidFill>
                <a:srgbClr val="404040"/>
              </a:solidFill>
              <a:latin typeface="Aptos Narrow"/>
              <a:ea typeface="Calibri" pitchFamily="34" charset="-122"/>
              <a:cs typeface="Calibri" pitchFamily="34" charset="-120"/>
            </a:rPr>
            <a:t>to staff?</a:t>
          </a:r>
        </a:p>
      </dgm:t>
    </dgm:pt>
    <dgm:pt modelId="{B97C29AD-5638-4799-B109-0160A41FBF04}" type="parTrans" cxnId="{103A8C19-A0FA-40D5-B587-24A5A203A848}">
      <dgm:prSet/>
      <dgm:spPr/>
      <dgm:t>
        <a:bodyPr/>
        <a:lstStyle/>
        <a:p>
          <a:endParaRPr lang="en-US" sz="2000">
            <a:solidFill>
              <a:schemeClr val="tx1"/>
            </a:solidFill>
            <a:latin typeface="+mn-lt"/>
          </a:endParaRPr>
        </a:p>
      </dgm:t>
    </dgm:pt>
    <dgm:pt modelId="{5C3CBF36-463B-4CBF-9077-2E7CEA19559A}" type="sibTrans" cxnId="{103A8C19-A0FA-40D5-B587-24A5A203A848}">
      <dgm:prSet/>
      <dgm:spPr/>
      <dgm:t>
        <a:bodyPr/>
        <a:lstStyle/>
        <a:p>
          <a:endParaRPr lang="en-US" sz="2000">
            <a:solidFill>
              <a:schemeClr val="tx1"/>
            </a:solidFill>
            <a:latin typeface="+mn-lt"/>
          </a:endParaRPr>
        </a:p>
      </dgm:t>
    </dgm:pt>
    <dgm:pt modelId="{ADA49F68-2443-4076-BFC9-D34B0270DCAB}">
      <dgm:prSet phldrT="[Text]" custT="1"/>
      <dgm:spPr>
        <a:solidFill>
          <a:schemeClr val="accent4">
            <a:lumMod val="20000"/>
            <a:lumOff val="80000"/>
            <a:alpha val="90000"/>
          </a:schemeClr>
        </a:solidFill>
        <a:ln>
          <a:noFill/>
        </a:ln>
      </dgm:spPr>
      <dgm:t>
        <a:bodyPr/>
        <a:lstStyle/>
        <a:p>
          <a:pPr marL="0" lvl="1" indent="0" algn="l" defTabSz="889000">
            <a:lnSpc>
              <a:spcPct val="100000"/>
            </a:lnSpc>
            <a:spcBef>
              <a:spcPct val="0"/>
            </a:spcBef>
            <a:spcAft>
              <a:spcPts val="600"/>
            </a:spcAft>
            <a:buNone/>
          </a:pPr>
          <a:r>
            <a:rPr lang="en-US" sz="2000" b="1" i="0" kern="1200" dirty="0">
              <a:solidFill>
                <a:srgbClr val="1F448A"/>
              </a:solidFill>
              <a:latin typeface="Aptos Narrow"/>
              <a:ea typeface="Calibri" pitchFamily="34" charset="-122"/>
              <a:cs typeface="Calibri" pitchFamily="34" charset="-120"/>
            </a:rPr>
            <a:t>PERB’S LENS: </a:t>
          </a:r>
          <a:r>
            <a:rPr lang="en-US" sz="2000" b="0" i="0" kern="1200" dirty="0">
              <a:solidFill>
                <a:srgbClr val="404040"/>
              </a:solidFill>
              <a:latin typeface="Aptos Narrow"/>
              <a:ea typeface="Calibri" pitchFamily="34" charset="-122"/>
              <a:cs typeface="Calibri" pitchFamily="34" charset="-120"/>
            </a:rPr>
            <a:t>Only after it’s been presented to the union at the table — and it should inform, not encourage employees to act.</a:t>
          </a:r>
        </a:p>
      </dgm:t>
    </dgm:pt>
    <dgm:pt modelId="{BBEAA9D9-4956-4AE3-A484-A204FF4EB59A}" type="parTrans" cxnId="{2FE5CBE1-F4B5-4BCB-936D-2752FE8B8663}">
      <dgm:prSet/>
      <dgm:spPr/>
      <dgm:t>
        <a:bodyPr/>
        <a:lstStyle/>
        <a:p>
          <a:endParaRPr lang="en-US" sz="2000">
            <a:solidFill>
              <a:schemeClr val="tx1"/>
            </a:solidFill>
            <a:latin typeface="+mn-lt"/>
          </a:endParaRPr>
        </a:p>
      </dgm:t>
    </dgm:pt>
    <dgm:pt modelId="{9D988A66-EC61-4540-A8BB-A44DCCFAB1B0}" type="sibTrans" cxnId="{2FE5CBE1-F4B5-4BCB-936D-2752FE8B8663}">
      <dgm:prSet/>
      <dgm:spPr/>
      <dgm:t>
        <a:bodyPr/>
        <a:lstStyle/>
        <a:p>
          <a:endParaRPr lang="en-US" sz="2000">
            <a:solidFill>
              <a:schemeClr val="tx1"/>
            </a:solidFill>
            <a:latin typeface="+mn-lt"/>
          </a:endParaRPr>
        </a:p>
      </dgm:t>
    </dgm:pt>
    <dgm:pt modelId="{F3A3DEFF-6C8E-4D0D-8977-6118380D279F}">
      <dgm:prSet phldrT="[Text]" custT="1"/>
      <dgm:spPr>
        <a:solidFill>
          <a:schemeClr val="tx2"/>
        </a:solidFill>
        <a:ln>
          <a:noFill/>
        </a:ln>
      </dgm:spPr>
      <dgm:t>
        <a:bodyPr/>
        <a:lstStyle/>
        <a:p>
          <a:pPr>
            <a:buNone/>
          </a:pPr>
          <a:r>
            <a:rPr lang="en-US" sz="2000" b="1" dirty="0">
              <a:solidFill>
                <a:schemeClr val="bg1"/>
              </a:solidFill>
              <a:latin typeface="+mn-lt"/>
              <a:ea typeface="Cambria" pitchFamily="34" charset="-122"/>
            </a:rPr>
            <a:t>The Firm Public Statement</a:t>
          </a:r>
        </a:p>
      </dgm:t>
    </dgm:pt>
    <dgm:pt modelId="{E2B4E271-D732-4C25-9E1F-47307B6B9B52}" type="parTrans" cxnId="{8D728CB5-6B76-498B-B310-9A158FE8D725}">
      <dgm:prSet/>
      <dgm:spPr/>
      <dgm:t>
        <a:bodyPr/>
        <a:lstStyle/>
        <a:p>
          <a:endParaRPr lang="en-US" sz="2000">
            <a:solidFill>
              <a:schemeClr val="tx1"/>
            </a:solidFill>
            <a:latin typeface="+mn-lt"/>
          </a:endParaRPr>
        </a:p>
      </dgm:t>
    </dgm:pt>
    <dgm:pt modelId="{E5A9BC70-C92B-4EF4-83FA-A3AA1AFD95C2}" type="sibTrans" cxnId="{8D728CB5-6B76-498B-B310-9A158FE8D725}">
      <dgm:prSet/>
      <dgm:spPr/>
      <dgm:t>
        <a:bodyPr/>
        <a:lstStyle/>
        <a:p>
          <a:endParaRPr lang="en-US" sz="2000">
            <a:solidFill>
              <a:schemeClr val="tx1"/>
            </a:solidFill>
            <a:latin typeface="+mn-lt"/>
          </a:endParaRPr>
        </a:p>
      </dgm:t>
    </dgm:pt>
    <dgm:pt modelId="{244771D0-D026-4107-AC91-5F14C6A0F3FC}">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i="1" dirty="0">
              <a:solidFill>
                <a:schemeClr val="tx1"/>
              </a:solidFill>
              <a:latin typeface="+mn-lt"/>
              <a:ea typeface="Calibri" pitchFamily="34" charset="-122"/>
              <a:cs typeface="Calibri" pitchFamily="34" charset="-120"/>
            </a:rPr>
            <a:t>The union is publicly criticizing the district’s pace. Can the district respond firmly in the local paper?</a:t>
          </a:r>
          <a:endParaRPr lang="en-US" sz="2000" i="1" dirty="0">
            <a:solidFill>
              <a:schemeClr val="tx1"/>
            </a:solidFill>
            <a:latin typeface="+mn-lt"/>
          </a:endParaRPr>
        </a:p>
      </dgm:t>
    </dgm:pt>
    <dgm:pt modelId="{1F253CC9-3A7E-4724-A63B-87E3B374D493}" type="parTrans" cxnId="{F0869954-5358-4326-99A9-8B4C9D9B47C2}">
      <dgm:prSet/>
      <dgm:spPr/>
      <dgm:t>
        <a:bodyPr/>
        <a:lstStyle/>
        <a:p>
          <a:endParaRPr lang="en-US" sz="2000">
            <a:solidFill>
              <a:schemeClr val="tx1"/>
            </a:solidFill>
            <a:latin typeface="+mn-lt"/>
          </a:endParaRPr>
        </a:p>
      </dgm:t>
    </dgm:pt>
    <dgm:pt modelId="{A3C25AC7-5445-4F72-83A5-3D5DB1870EB1}" type="sibTrans" cxnId="{F0869954-5358-4326-99A9-8B4C9D9B47C2}">
      <dgm:prSet/>
      <dgm:spPr/>
      <dgm:t>
        <a:bodyPr/>
        <a:lstStyle/>
        <a:p>
          <a:endParaRPr lang="en-US" sz="2000">
            <a:solidFill>
              <a:schemeClr val="tx1"/>
            </a:solidFill>
            <a:latin typeface="+mn-lt"/>
          </a:endParaRPr>
        </a:p>
      </dgm:t>
    </dgm:pt>
    <dgm:pt modelId="{D302BA6F-31BF-4A90-BB0C-929A69370F45}">
      <dgm:prSet phldrT="[Text]" custT="1"/>
      <dgm:spPr>
        <a:solidFill>
          <a:schemeClr val="accent4">
            <a:lumMod val="20000"/>
            <a:lumOff val="80000"/>
            <a:alpha val="90000"/>
          </a:schemeClr>
        </a:solidFill>
        <a:ln>
          <a:noFill/>
        </a:ln>
      </dgm:spPr>
      <dgm:t>
        <a:bodyPr/>
        <a:lstStyle/>
        <a:p>
          <a:pPr marL="0" indent="0">
            <a:lnSpc>
              <a:spcPct val="100000"/>
            </a:lnSpc>
            <a:spcAft>
              <a:spcPts val="600"/>
            </a:spcAft>
            <a:buNone/>
          </a:pPr>
          <a:r>
            <a:rPr lang="en-US" sz="2000" b="1" i="0" dirty="0">
              <a:solidFill>
                <a:srgbClr val="1F448A"/>
              </a:solidFill>
              <a:latin typeface="Aptos Narrow"/>
              <a:ea typeface="Calibri" pitchFamily="34" charset="-122"/>
              <a:cs typeface="Calibri" pitchFamily="34" charset="-120"/>
            </a:rPr>
            <a:t>PERB’S LENS: </a:t>
          </a:r>
          <a:r>
            <a:rPr lang="en-US" sz="2000" b="0" i="0" dirty="0">
              <a:solidFill>
                <a:schemeClr val="tx1"/>
              </a:solidFill>
              <a:latin typeface="Aptos Narrow"/>
              <a:ea typeface="Calibri" pitchFamily="34" charset="-122"/>
              <a:cs typeface="Calibri" pitchFamily="34" charset="-120"/>
            </a:rPr>
            <a:t>Possibly — PERB looks at the district’s own good-faith conduct and the surrounding circumstances, not just the words used.</a:t>
          </a:r>
          <a:endParaRPr lang="en-US" sz="2000" b="0" dirty="0">
            <a:solidFill>
              <a:schemeClr val="tx1"/>
            </a:solidFill>
            <a:latin typeface="+mn-lt"/>
          </a:endParaRPr>
        </a:p>
      </dgm:t>
    </dgm:pt>
    <dgm:pt modelId="{B46C60F9-DB99-4C3F-866A-9D12004F6DA6}" type="parTrans" cxnId="{BB75C0E2-9C15-429F-ACB0-C54F33018749}">
      <dgm:prSet/>
      <dgm:spPr/>
      <dgm:t>
        <a:bodyPr/>
        <a:lstStyle/>
        <a:p>
          <a:endParaRPr lang="en-US" sz="2000">
            <a:solidFill>
              <a:schemeClr val="tx1"/>
            </a:solidFill>
            <a:latin typeface="+mn-lt"/>
          </a:endParaRPr>
        </a:p>
      </dgm:t>
    </dgm:pt>
    <dgm:pt modelId="{9B6877E7-10E7-43DA-8614-A1061F2CE863}" type="sibTrans" cxnId="{BB75C0E2-9C15-429F-ACB0-C54F33018749}">
      <dgm:prSet/>
      <dgm:spPr/>
      <dgm:t>
        <a:bodyPr/>
        <a:lstStyle/>
        <a:p>
          <a:endParaRPr lang="en-US" sz="2000">
            <a:solidFill>
              <a:schemeClr val="tx1"/>
            </a:solidFill>
            <a:latin typeface="+mn-lt"/>
          </a:endParaRPr>
        </a:p>
      </dgm:t>
    </dgm:pt>
    <dgm:pt modelId="{2C87C3AF-94B8-4E27-83D6-70C28274E832}" type="pres">
      <dgm:prSet presAssocID="{0555C7EF-0E12-456D-8CB9-A784503479A3}" presName="Name0" presStyleCnt="0">
        <dgm:presLayoutVars>
          <dgm:dir/>
          <dgm:animLvl val="lvl"/>
          <dgm:resizeHandles val="exact"/>
        </dgm:presLayoutVars>
      </dgm:prSet>
      <dgm:spPr/>
    </dgm:pt>
    <dgm:pt modelId="{6EE4B7ED-ACDC-4C34-861F-EBB1893DC7DE}" type="pres">
      <dgm:prSet presAssocID="{40EEB78F-CCDC-4755-974A-F2E21B77CD64}" presName="linNode" presStyleCnt="0"/>
      <dgm:spPr/>
    </dgm:pt>
    <dgm:pt modelId="{BDEB259A-4312-4122-90BF-E9FF1788143E}" type="pres">
      <dgm:prSet presAssocID="{40EEB78F-CCDC-4755-974A-F2E21B77CD64}" presName="parentText" presStyleLbl="node1" presStyleIdx="0" presStyleCnt="2">
        <dgm:presLayoutVars>
          <dgm:chMax val="1"/>
          <dgm:bulletEnabled val="1"/>
        </dgm:presLayoutVars>
      </dgm:prSet>
      <dgm:spPr>
        <a:prstGeom prst="rect">
          <a:avLst/>
        </a:prstGeom>
      </dgm:spPr>
    </dgm:pt>
    <dgm:pt modelId="{698843BD-B74D-40A0-8C23-D7FBD15E5391}" type="pres">
      <dgm:prSet presAssocID="{40EEB78F-CCDC-4755-974A-F2E21B77CD64}" presName="descendantText" presStyleLbl="alignAccFollowNode1" presStyleIdx="0" presStyleCnt="2" custScaleX="345210">
        <dgm:presLayoutVars>
          <dgm:bulletEnabled val="1"/>
        </dgm:presLayoutVars>
      </dgm:prSet>
      <dgm:spPr>
        <a:prstGeom prst="rect">
          <a:avLst/>
        </a:prstGeom>
      </dgm:spPr>
    </dgm:pt>
    <dgm:pt modelId="{310AB0B1-A0F2-431D-AEB1-6F5C6C88C494}" type="pres">
      <dgm:prSet presAssocID="{65A171EB-5E6E-47A7-838B-E9B844003286}" presName="sp" presStyleCnt="0"/>
      <dgm:spPr/>
    </dgm:pt>
    <dgm:pt modelId="{18AD7600-4010-444D-A406-D849C3DFC898}" type="pres">
      <dgm:prSet presAssocID="{F3A3DEFF-6C8E-4D0D-8977-6118380D279F}" presName="linNode" presStyleCnt="0"/>
      <dgm:spPr/>
    </dgm:pt>
    <dgm:pt modelId="{4DC0F7A6-2D83-4B7D-AC7E-DDA453F8381F}" type="pres">
      <dgm:prSet presAssocID="{F3A3DEFF-6C8E-4D0D-8977-6118380D279F}" presName="parentText" presStyleLbl="node1" presStyleIdx="1" presStyleCnt="2">
        <dgm:presLayoutVars>
          <dgm:chMax val="1"/>
          <dgm:bulletEnabled val="1"/>
        </dgm:presLayoutVars>
      </dgm:prSet>
      <dgm:spPr>
        <a:prstGeom prst="rect">
          <a:avLst/>
        </a:prstGeom>
      </dgm:spPr>
    </dgm:pt>
    <dgm:pt modelId="{A3D8951C-782F-4CFF-A0E2-52237076A2C5}" type="pres">
      <dgm:prSet presAssocID="{F3A3DEFF-6C8E-4D0D-8977-6118380D279F}" presName="descendantText" presStyleLbl="alignAccFollowNode1" presStyleIdx="1" presStyleCnt="2" custScaleX="345210">
        <dgm:presLayoutVars>
          <dgm:bulletEnabled val="1"/>
        </dgm:presLayoutVars>
      </dgm:prSet>
      <dgm:spPr>
        <a:prstGeom prst="rect">
          <a:avLst/>
        </a:prstGeom>
      </dgm:spPr>
    </dgm:pt>
  </dgm:ptLst>
  <dgm:cxnLst>
    <dgm:cxn modelId="{69837A01-0146-467C-9963-EC23CEC9EBB8}" type="presOf" srcId="{ADA49F68-2443-4076-BFC9-D34B0270DCAB}" destId="{698843BD-B74D-40A0-8C23-D7FBD15E5391}" srcOrd="0" destOrd="1" presId="urn:microsoft.com/office/officeart/2005/8/layout/vList5"/>
    <dgm:cxn modelId="{22CD3E08-9502-4D51-9E8E-FDDB6DE5640F}" type="presOf" srcId="{244771D0-D026-4107-AC91-5F14C6A0F3FC}" destId="{A3D8951C-782F-4CFF-A0E2-52237076A2C5}" srcOrd="0" destOrd="0" presId="urn:microsoft.com/office/officeart/2005/8/layout/vList5"/>
    <dgm:cxn modelId="{103A8C19-A0FA-40D5-B587-24A5A203A848}" srcId="{40EEB78F-CCDC-4755-974A-F2E21B77CD64}" destId="{64B94E6E-4732-4F35-A54D-5797A7B33D09}" srcOrd="0" destOrd="0" parTransId="{B97C29AD-5638-4799-B109-0160A41FBF04}" sibTransId="{5C3CBF36-463B-4CBF-9077-2E7CEA19559A}"/>
    <dgm:cxn modelId="{3F6DDC23-B025-42FF-BA6D-B930C3900DEA}" type="presOf" srcId="{0555C7EF-0E12-456D-8CB9-A784503479A3}" destId="{2C87C3AF-94B8-4E27-83D6-70C28274E832}" srcOrd="0" destOrd="0" presId="urn:microsoft.com/office/officeart/2005/8/layout/vList5"/>
    <dgm:cxn modelId="{EB378328-6531-4121-8E1B-BED86C4E2B4B}" type="presOf" srcId="{40EEB78F-CCDC-4755-974A-F2E21B77CD64}" destId="{BDEB259A-4312-4122-90BF-E9FF1788143E}" srcOrd="0" destOrd="0" presId="urn:microsoft.com/office/officeart/2005/8/layout/vList5"/>
    <dgm:cxn modelId="{F0869954-5358-4326-99A9-8B4C9D9B47C2}" srcId="{F3A3DEFF-6C8E-4D0D-8977-6118380D279F}" destId="{244771D0-D026-4107-AC91-5F14C6A0F3FC}" srcOrd="0" destOrd="0" parTransId="{1F253CC9-3A7E-4724-A63B-87E3B374D493}" sibTransId="{A3C25AC7-5445-4F72-83A5-3D5DB1870EB1}"/>
    <dgm:cxn modelId="{6EF81C8C-282B-449A-A277-621D5AFF2434}" srcId="{0555C7EF-0E12-456D-8CB9-A784503479A3}" destId="{40EEB78F-CCDC-4755-974A-F2E21B77CD64}" srcOrd="0" destOrd="0" parTransId="{15B5A257-5BFC-4CE6-AD36-C5BE5320DDAA}" sibTransId="{65A171EB-5E6E-47A7-838B-E9B844003286}"/>
    <dgm:cxn modelId="{ACFEE69B-8F6C-4EA3-BA09-16DBBD92E677}" type="presOf" srcId="{64B94E6E-4732-4F35-A54D-5797A7B33D09}" destId="{698843BD-B74D-40A0-8C23-D7FBD15E5391}" srcOrd="0" destOrd="0" presId="urn:microsoft.com/office/officeart/2005/8/layout/vList5"/>
    <dgm:cxn modelId="{C54696A2-0F84-4AAD-B78E-835E58A425A6}" type="presOf" srcId="{F3A3DEFF-6C8E-4D0D-8977-6118380D279F}" destId="{4DC0F7A6-2D83-4B7D-AC7E-DDA453F8381F}" srcOrd="0" destOrd="0" presId="urn:microsoft.com/office/officeart/2005/8/layout/vList5"/>
    <dgm:cxn modelId="{8D728CB5-6B76-498B-B310-9A158FE8D725}" srcId="{0555C7EF-0E12-456D-8CB9-A784503479A3}" destId="{F3A3DEFF-6C8E-4D0D-8977-6118380D279F}" srcOrd="1" destOrd="0" parTransId="{E2B4E271-D732-4C25-9E1F-47307B6B9B52}" sibTransId="{E5A9BC70-C92B-4EF4-83FA-A3AA1AFD95C2}"/>
    <dgm:cxn modelId="{1508D9BC-36A1-45AB-B9D5-678B72BEE43A}" type="presOf" srcId="{D302BA6F-31BF-4A90-BB0C-929A69370F45}" destId="{A3D8951C-782F-4CFF-A0E2-52237076A2C5}" srcOrd="0" destOrd="1" presId="urn:microsoft.com/office/officeart/2005/8/layout/vList5"/>
    <dgm:cxn modelId="{2FE5CBE1-F4B5-4BCB-936D-2752FE8B8663}" srcId="{40EEB78F-CCDC-4755-974A-F2E21B77CD64}" destId="{ADA49F68-2443-4076-BFC9-D34B0270DCAB}" srcOrd="1" destOrd="0" parTransId="{BBEAA9D9-4956-4AE3-A484-A204FF4EB59A}" sibTransId="{9D988A66-EC61-4540-A8BB-A44DCCFAB1B0}"/>
    <dgm:cxn modelId="{BB75C0E2-9C15-429F-ACB0-C54F33018749}" srcId="{F3A3DEFF-6C8E-4D0D-8977-6118380D279F}" destId="{D302BA6F-31BF-4A90-BB0C-929A69370F45}" srcOrd="1" destOrd="0" parTransId="{B46C60F9-DB99-4C3F-866A-9D12004F6DA6}" sibTransId="{9B6877E7-10E7-43DA-8614-A1061F2CE863}"/>
    <dgm:cxn modelId="{5191D4BE-3384-4A83-AD63-32496581969C}" type="presParOf" srcId="{2C87C3AF-94B8-4E27-83D6-70C28274E832}" destId="{6EE4B7ED-ACDC-4C34-861F-EBB1893DC7DE}" srcOrd="0" destOrd="0" presId="urn:microsoft.com/office/officeart/2005/8/layout/vList5"/>
    <dgm:cxn modelId="{771BB622-EF0F-4561-9842-DA1883FD8D06}" type="presParOf" srcId="{6EE4B7ED-ACDC-4C34-861F-EBB1893DC7DE}" destId="{BDEB259A-4312-4122-90BF-E9FF1788143E}" srcOrd="0" destOrd="0" presId="urn:microsoft.com/office/officeart/2005/8/layout/vList5"/>
    <dgm:cxn modelId="{58EC9DC4-BA3F-45DE-859A-F9EFF1A0C977}" type="presParOf" srcId="{6EE4B7ED-ACDC-4C34-861F-EBB1893DC7DE}" destId="{698843BD-B74D-40A0-8C23-D7FBD15E5391}" srcOrd="1" destOrd="0" presId="urn:microsoft.com/office/officeart/2005/8/layout/vList5"/>
    <dgm:cxn modelId="{74C2F09F-8381-46D2-99BD-5C6DF6E76164}" type="presParOf" srcId="{2C87C3AF-94B8-4E27-83D6-70C28274E832}" destId="{310AB0B1-A0F2-431D-AEB1-6F5C6C88C494}" srcOrd="1" destOrd="0" presId="urn:microsoft.com/office/officeart/2005/8/layout/vList5"/>
    <dgm:cxn modelId="{6366ACB1-669B-4D6D-BA42-E65D98EA8563}" type="presParOf" srcId="{2C87C3AF-94B8-4E27-83D6-70C28274E832}" destId="{18AD7600-4010-444D-A406-D849C3DFC898}" srcOrd="2" destOrd="0" presId="urn:microsoft.com/office/officeart/2005/8/layout/vList5"/>
    <dgm:cxn modelId="{79F519C4-0648-4F01-892E-C70E9C968E31}" type="presParOf" srcId="{18AD7600-4010-444D-A406-D849C3DFC898}" destId="{4DC0F7A6-2D83-4B7D-AC7E-DDA453F8381F}" srcOrd="0" destOrd="0" presId="urn:microsoft.com/office/officeart/2005/8/layout/vList5"/>
    <dgm:cxn modelId="{24B9D4D5-E3D3-4EE6-8D43-6208355766F6}" type="presParOf" srcId="{18AD7600-4010-444D-A406-D849C3DFC898}" destId="{A3D8951C-782F-4CFF-A0E2-52237076A2C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D94F31-1E51-47A3-8165-AE2FC10CC5F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EDF6BF7C-FBE5-4D14-9405-F512633DE791}">
      <dgm:prSet custT="1"/>
      <dgm:spPr>
        <a:solidFill>
          <a:schemeClr val="tx2"/>
        </a:solidFill>
      </dgm:spPr>
      <dgm:t>
        <a:bodyPr/>
        <a:lstStyle/>
        <a:p>
          <a:pPr marL="0" indent="0">
            <a:lnSpc>
              <a:spcPct val="100000"/>
            </a:lnSpc>
            <a:spcAft>
              <a:spcPts val="600"/>
            </a:spcAft>
            <a:buNone/>
          </a:pPr>
          <a:r>
            <a:rPr lang="en-US" sz="2400" b="1" dirty="0"/>
            <a:t>1. Negotiations</a:t>
          </a:r>
        </a:p>
      </dgm:t>
    </dgm:pt>
    <dgm:pt modelId="{C13E3DED-CA8B-4718-AACA-960FB43AA5C3}" type="parTrans" cxnId="{4930E853-1D44-406C-B7C6-17CD42F6685B}">
      <dgm:prSet/>
      <dgm:spPr/>
      <dgm:t>
        <a:bodyPr/>
        <a:lstStyle/>
        <a:p>
          <a:endParaRPr lang="en-US"/>
        </a:p>
      </dgm:t>
    </dgm:pt>
    <dgm:pt modelId="{29A022AE-07C7-4CE7-B8E5-9AF9720F6D9E}" type="sibTrans" cxnId="{4930E853-1D44-406C-B7C6-17CD42F6685B}">
      <dgm:prSet/>
      <dgm:spPr>
        <a:solidFill>
          <a:schemeClr val="accent4"/>
        </a:solidFill>
      </dgm:spPr>
      <dgm:t>
        <a:bodyPr/>
        <a:lstStyle/>
        <a:p>
          <a:endParaRPr lang="en-US" dirty="0"/>
        </a:p>
      </dgm:t>
    </dgm:pt>
    <dgm:pt modelId="{D0147247-8D9A-4DE8-AB02-9C9E347990AC}">
      <dgm:prSet custT="1"/>
      <dgm:spPr>
        <a:solidFill>
          <a:schemeClr val="tx2"/>
        </a:solidFill>
      </dgm:spPr>
      <dgm:t>
        <a:bodyPr/>
        <a:lstStyle/>
        <a:p>
          <a:pPr marL="0" indent="0">
            <a:lnSpc>
              <a:spcPct val="100000"/>
            </a:lnSpc>
            <a:spcAft>
              <a:spcPts val="600"/>
            </a:spcAft>
            <a:buNone/>
          </a:pPr>
          <a:r>
            <a:rPr lang="en-US" sz="2000" dirty="0"/>
            <a:t>Parties bargain; if talks stall, either side may declare impasse, or it’s declared jointly.</a:t>
          </a:r>
        </a:p>
      </dgm:t>
    </dgm:pt>
    <dgm:pt modelId="{F2D81F01-0B40-435E-A830-CFDE4503EC02}" type="parTrans" cxnId="{9E87F990-7268-4F56-86AD-FC349E78E47D}">
      <dgm:prSet/>
      <dgm:spPr/>
      <dgm:t>
        <a:bodyPr/>
        <a:lstStyle/>
        <a:p>
          <a:endParaRPr lang="en-US"/>
        </a:p>
      </dgm:t>
    </dgm:pt>
    <dgm:pt modelId="{70388A94-B099-4F61-A7AE-35BDB98D5634}" type="sibTrans" cxnId="{9E87F990-7268-4F56-86AD-FC349E78E47D}">
      <dgm:prSet/>
      <dgm:spPr/>
      <dgm:t>
        <a:bodyPr/>
        <a:lstStyle/>
        <a:p>
          <a:endParaRPr lang="en-US"/>
        </a:p>
      </dgm:t>
    </dgm:pt>
    <dgm:pt modelId="{1B6ED142-B799-4444-ADF9-88728A82F0CF}">
      <dgm:prSet custT="1"/>
      <dgm:spPr>
        <a:solidFill>
          <a:schemeClr val="tx2"/>
        </a:solidFill>
      </dgm:spPr>
      <dgm:t>
        <a:bodyPr/>
        <a:lstStyle/>
        <a:p>
          <a:pPr marL="0" indent="0">
            <a:lnSpc>
              <a:spcPct val="100000"/>
            </a:lnSpc>
            <a:spcAft>
              <a:spcPts val="600"/>
            </a:spcAft>
            <a:buNone/>
          </a:pPr>
          <a:r>
            <a:rPr lang="en-US" sz="2400" b="1" dirty="0"/>
            <a:t>2. Meditation</a:t>
          </a:r>
        </a:p>
      </dgm:t>
    </dgm:pt>
    <dgm:pt modelId="{65172D9A-6D91-467F-B293-B955358620F4}" type="parTrans" cxnId="{285DFB3D-850A-4F93-8BB7-EDDC9BB07C10}">
      <dgm:prSet/>
      <dgm:spPr/>
      <dgm:t>
        <a:bodyPr/>
        <a:lstStyle/>
        <a:p>
          <a:endParaRPr lang="en-US"/>
        </a:p>
      </dgm:t>
    </dgm:pt>
    <dgm:pt modelId="{BC37C1CA-8F99-4041-B24A-34BE85BEF180}" type="sibTrans" cxnId="{285DFB3D-850A-4F93-8BB7-EDDC9BB07C10}">
      <dgm:prSet/>
      <dgm:spPr>
        <a:solidFill>
          <a:schemeClr val="accent4"/>
        </a:solidFill>
      </dgm:spPr>
      <dgm:t>
        <a:bodyPr/>
        <a:lstStyle/>
        <a:p>
          <a:endParaRPr lang="en-US" dirty="0"/>
        </a:p>
      </dgm:t>
    </dgm:pt>
    <dgm:pt modelId="{B9CC331D-2459-4CE3-A1DF-6D3030A5D87A}">
      <dgm:prSet custT="1"/>
      <dgm:spPr>
        <a:solidFill>
          <a:schemeClr val="tx2"/>
        </a:solidFill>
      </dgm:spPr>
      <dgm:t>
        <a:bodyPr/>
        <a:lstStyle/>
        <a:p>
          <a:pPr marL="0" indent="0">
            <a:lnSpc>
              <a:spcPct val="100000"/>
            </a:lnSpc>
            <a:spcAft>
              <a:spcPts val="600"/>
            </a:spcAft>
            <a:buNone/>
          </a:pPr>
          <a:r>
            <a:rPr lang="en-US" sz="2000" dirty="0"/>
            <a:t>PERB appoints a mediator. Confidential sessions aim to close the gap within about 15 days.</a:t>
          </a:r>
        </a:p>
      </dgm:t>
    </dgm:pt>
    <dgm:pt modelId="{1EFDEA3D-1690-442B-B51C-0CBDFF3D28D9}" type="parTrans" cxnId="{89968BB0-1219-4E9C-94C3-A486EF32B83C}">
      <dgm:prSet/>
      <dgm:spPr/>
      <dgm:t>
        <a:bodyPr/>
        <a:lstStyle/>
        <a:p>
          <a:endParaRPr lang="en-US"/>
        </a:p>
      </dgm:t>
    </dgm:pt>
    <dgm:pt modelId="{11B6283A-CEB1-44B9-BCE3-36C49166D61F}" type="sibTrans" cxnId="{89968BB0-1219-4E9C-94C3-A486EF32B83C}">
      <dgm:prSet/>
      <dgm:spPr/>
      <dgm:t>
        <a:bodyPr/>
        <a:lstStyle/>
        <a:p>
          <a:endParaRPr lang="en-US"/>
        </a:p>
      </dgm:t>
    </dgm:pt>
    <dgm:pt modelId="{47E11DBE-8646-4A4C-95DD-C56E9CA3A783}">
      <dgm:prSet custT="1"/>
      <dgm:spPr>
        <a:solidFill>
          <a:schemeClr val="tx2"/>
        </a:solidFill>
      </dgm:spPr>
      <dgm:t>
        <a:bodyPr/>
        <a:lstStyle/>
        <a:p>
          <a:pPr marL="0" indent="0">
            <a:lnSpc>
              <a:spcPct val="100000"/>
            </a:lnSpc>
            <a:spcAft>
              <a:spcPts val="600"/>
            </a:spcAft>
            <a:buNone/>
          </a:pPr>
          <a:r>
            <a:rPr lang="en-US" sz="2400" b="1" dirty="0"/>
            <a:t>3. Fact-Finding</a:t>
          </a:r>
        </a:p>
      </dgm:t>
    </dgm:pt>
    <dgm:pt modelId="{E99F1C40-688B-46A0-9A26-4DA34C338C5A}" type="parTrans" cxnId="{7CA84768-6F0C-489B-B96E-A2797479775B}">
      <dgm:prSet/>
      <dgm:spPr/>
      <dgm:t>
        <a:bodyPr/>
        <a:lstStyle/>
        <a:p>
          <a:endParaRPr lang="en-US"/>
        </a:p>
      </dgm:t>
    </dgm:pt>
    <dgm:pt modelId="{DD67CB34-0783-4E33-8D4E-9189D02339C9}" type="sibTrans" cxnId="{7CA84768-6F0C-489B-B96E-A2797479775B}">
      <dgm:prSet/>
      <dgm:spPr>
        <a:solidFill>
          <a:schemeClr val="accent4"/>
        </a:solidFill>
      </dgm:spPr>
      <dgm:t>
        <a:bodyPr/>
        <a:lstStyle/>
        <a:p>
          <a:endParaRPr lang="en-US" dirty="0"/>
        </a:p>
      </dgm:t>
    </dgm:pt>
    <dgm:pt modelId="{2703896E-0FD3-430E-9D6F-6B7538F74739}">
      <dgm:prSet custT="1"/>
      <dgm:spPr>
        <a:solidFill>
          <a:schemeClr val="tx2"/>
        </a:solidFill>
      </dgm:spPr>
      <dgm:t>
        <a:bodyPr/>
        <a:lstStyle/>
        <a:p>
          <a:pPr marL="0" indent="0">
            <a:lnSpc>
              <a:spcPct val="100000"/>
            </a:lnSpc>
            <a:spcAft>
              <a:spcPts val="600"/>
            </a:spcAft>
            <a:buNone/>
          </a:pPr>
          <a:r>
            <a:rPr lang="en-US" sz="2000" dirty="0"/>
            <a:t>If mediation fails, a neutral panel reviews both positions and issues written recommendations.</a:t>
          </a:r>
        </a:p>
      </dgm:t>
    </dgm:pt>
    <dgm:pt modelId="{2EBD5856-428D-421A-B5DC-004EFB649FCF}" type="parTrans" cxnId="{69706903-09A8-4E4F-82B6-15A1E5285244}">
      <dgm:prSet/>
      <dgm:spPr/>
      <dgm:t>
        <a:bodyPr/>
        <a:lstStyle/>
        <a:p>
          <a:endParaRPr lang="en-US"/>
        </a:p>
      </dgm:t>
    </dgm:pt>
    <dgm:pt modelId="{E53EC0FE-8443-43DC-BF73-3D6F8DF83633}" type="sibTrans" cxnId="{69706903-09A8-4E4F-82B6-15A1E5285244}">
      <dgm:prSet/>
      <dgm:spPr/>
      <dgm:t>
        <a:bodyPr/>
        <a:lstStyle/>
        <a:p>
          <a:endParaRPr lang="en-US"/>
        </a:p>
      </dgm:t>
    </dgm:pt>
    <dgm:pt modelId="{0D764565-CC10-4FB4-85EC-6101D2172454}">
      <dgm:prSet custT="1"/>
      <dgm:spPr>
        <a:solidFill>
          <a:schemeClr val="tx2"/>
        </a:solidFill>
      </dgm:spPr>
      <dgm:t>
        <a:bodyPr/>
        <a:lstStyle/>
        <a:p>
          <a:pPr marL="0" indent="0">
            <a:lnSpc>
              <a:spcPct val="100000"/>
            </a:lnSpc>
            <a:spcAft>
              <a:spcPts val="600"/>
            </a:spcAft>
            <a:buNone/>
          </a:pPr>
          <a:r>
            <a:rPr lang="en-US" sz="2400" b="1" dirty="0"/>
            <a:t>4. Last, Best and Final</a:t>
          </a:r>
        </a:p>
      </dgm:t>
    </dgm:pt>
    <dgm:pt modelId="{C2EC66B8-E36F-47EB-9069-13495BBD7D3F}" type="parTrans" cxnId="{DECB465B-B810-4178-86AE-7BE27570034B}">
      <dgm:prSet/>
      <dgm:spPr/>
      <dgm:t>
        <a:bodyPr/>
        <a:lstStyle/>
        <a:p>
          <a:endParaRPr lang="en-US"/>
        </a:p>
      </dgm:t>
    </dgm:pt>
    <dgm:pt modelId="{79102729-B58B-439C-A380-CC4D4D2FAB33}" type="sibTrans" cxnId="{DECB465B-B810-4178-86AE-7BE27570034B}">
      <dgm:prSet/>
      <dgm:spPr/>
      <dgm:t>
        <a:bodyPr/>
        <a:lstStyle/>
        <a:p>
          <a:endParaRPr lang="en-US"/>
        </a:p>
      </dgm:t>
    </dgm:pt>
    <dgm:pt modelId="{C347ED29-E5DC-473B-9428-3681CD1F4F2D}">
      <dgm:prSet custT="1"/>
      <dgm:spPr>
        <a:solidFill>
          <a:schemeClr val="tx2"/>
        </a:solidFill>
      </dgm:spPr>
      <dgm:t>
        <a:bodyPr/>
        <a:lstStyle/>
        <a:p>
          <a:pPr marL="0" indent="0">
            <a:lnSpc>
              <a:spcPct val="100000"/>
            </a:lnSpc>
            <a:spcAft>
              <a:spcPts val="600"/>
            </a:spcAft>
            <a:buFont typeface="Arial" panose="020B0604020202020204" pitchFamily="34" charset="0"/>
            <a:buNone/>
          </a:pPr>
          <a:r>
            <a:rPr lang="en-US" sz="2000" dirty="0"/>
            <a:t>Parties reach the end of their authority to move. The terms the district may ultimately implement.</a:t>
          </a:r>
        </a:p>
      </dgm:t>
    </dgm:pt>
    <dgm:pt modelId="{5345AFC4-A846-4D1F-BCA0-11374EAED5EF}" type="parTrans" cxnId="{76A569DA-89EF-44FA-9DA9-CBE580BC85C3}">
      <dgm:prSet/>
      <dgm:spPr/>
      <dgm:t>
        <a:bodyPr/>
        <a:lstStyle/>
        <a:p>
          <a:endParaRPr lang="en-US"/>
        </a:p>
      </dgm:t>
    </dgm:pt>
    <dgm:pt modelId="{AAC2999A-8164-4919-B41E-701D8791D9C4}" type="sibTrans" cxnId="{76A569DA-89EF-44FA-9DA9-CBE580BC85C3}">
      <dgm:prSet/>
      <dgm:spPr/>
      <dgm:t>
        <a:bodyPr/>
        <a:lstStyle/>
        <a:p>
          <a:endParaRPr lang="en-US"/>
        </a:p>
      </dgm:t>
    </dgm:pt>
    <dgm:pt modelId="{873B5ADA-AE23-411F-8D6C-263F79885818}" type="pres">
      <dgm:prSet presAssocID="{11D94F31-1E51-47A3-8165-AE2FC10CC5F4}" presName="Name0" presStyleCnt="0">
        <dgm:presLayoutVars>
          <dgm:dir/>
          <dgm:resizeHandles val="exact"/>
        </dgm:presLayoutVars>
      </dgm:prSet>
      <dgm:spPr/>
    </dgm:pt>
    <dgm:pt modelId="{B28D772E-BD36-445F-882D-2D5BF4A6C72A}" type="pres">
      <dgm:prSet presAssocID="{EDF6BF7C-FBE5-4D14-9405-F512633DE791}" presName="node" presStyleLbl="node1" presStyleIdx="0" presStyleCnt="4">
        <dgm:presLayoutVars>
          <dgm:bulletEnabled val="1"/>
        </dgm:presLayoutVars>
      </dgm:prSet>
      <dgm:spPr>
        <a:prstGeom prst="rect">
          <a:avLst/>
        </a:prstGeom>
      </dgm:spPr>
    </dgm:pt>
    <dgm:pt modelId="{143F3B9C-FE25-48DC-BA12-D872EC2B7B4B}" type="pres">
      <dgm:prSet presAssocID="{29A022AE-07C7-4CE7-B8E5-9AF9720F6D9E}" presName="sibTrans" presStyleLbl="sibTrans2D1" presStyleIdx="0" presStyleCnt="3"/>
      <dgm:spPr/>
    </dgm:pt>
    <dgm:pt modelId="{163A22A2-5747-4B11-9365-DEC7CB5F7D37}" type="pres">
      <dgm:prSet presAssocID="{29A022AE-07C7-4CE7-B8E5-9AF9720F6D9E}" presName="connectorText" presStyleLbl="sibTrans2D1" presStyleIdx="0" presStyleCnt="3"/>
      <dgm:spPr/>
    </dgm:pt>
    <dgm:pt modelId="{EB16937A-040D-49E8-996B-6837FB7C4AC1}" type="pres">
      <dgm:prSet presAssocID="{1B6ED142-B799-4444-ADF9-88728A82F0CF}" presName="node" presStyleLbl="node1" presStyleIdx="1" presStyleCnt="4">
        <dgm:presLayoutVars>
          <dgm:bulletEnabled val="1"/>
        </dgm:presLayoutVars>
      </dgm:prSet>
      <dgm:spPr>
        <a:prstGeom prst="rect">
          <a:avLst/>
        </a:prstGeom>
      </dgm:spPr>
    </dgm:pt>
    <dgm:pt modelId="{F8C0D92A-8CF7-42C6-A6F2-7F0659E45C92}" type="pres">
      <dgm:prSet presAssocID="{BC37C1CA-8F99-4041-B24A-34BE85BEF180}" presName="sibTrans" presStyleLbl="sibTrans2D1" presStyleIdx="1" presStyleCnt="3"/>
      <dgm:spPr/>
    </dgm:pt>
    <dgm:pt modelId="{79509E84-E194-4B30-9428-FCFD04E2077D}" type="pres">
      <dgm:prSet presAssocID="{BC37C1CA-8F99-4041-B24A-34BE85BEF180}" presName="connectorText" presStyleLbl="sibTrans2D1" presStyleIdx="1" presStyleCnt="3"/>
      <dgm:spPr/>
    </dgm:pt>
    <dgm:pt modelId="{0169A504-10DB-427E-80CB-EEC914955B28}" type="pres">
      <dgm:prSet presAssocID="{47E11DBE-8646-4A4C-95DD-C56E9CA3A783}" presName="node" presStyleLbl="node1" presStyleIdx="2" presStyleCnt="4">
        <dgm:presLayoutVars>
          <dgm:bulletEnabled val="1"/>
        </dgm:presLayoutVars>
      </dgm:prSet>
      <dgm:spPr>
        <a:prstGeom prst="rect">
          <a:avLst/>
        </a:prstGeom>
      </dgm:spPr>
    </dgm:pt>
    <dgm:pt modelId="{5E519519-0BC4-4890-AC28-C57D051CD6DF}" type="pres">
      <dgm:prSet presAssocID="{DD67CB34-0783-4E33-8D4E-9189D02339C9}" presName="sibTrans" presStyleLbl="sibTrans2D1" presStyleIdx="2" presStyleCnt="3"/>
      <dgm:spPr/>
    </dgm:pt>
    <dgm:pt modelId="{9494B6B4-BDC3-408D-913D-9D5D70C00EBF}" type="pres">
      <dgm:prSet presAssocID="{DD67CB34-0783-4E33-8D4E-9189D02339C9}" presName="connectorText" presStyleLbl="sibTrans2D1" presStyleIdx="2" presStyleCnt="3"/>
      <dgm:spPr/>
    </dgm:pt>
    <dgm:pt modelId="{A0618D53-95A2-42FD-869C-97C53F5F663F}" type="pres">
      <dgm:prSet presAssocID="{0D764565-CC10-4FB4-85EC-6101D2172454}" presName="node" presStyleLbl="node1" presStyleIdx="3" presStyleCnt="4">
        <dgm:presLayoutVars>
          <dgm:bulletEnabled val="1"/>
        </dgm:presLayoutVars>
      </dgm:prSet>
      <dgm:spPr>
        <a:prstGeom prst="rect">
          <a:avLst/>
        </a:prstGeom>
      </dgm:spPr>
    </dgm:pt>
  </dgm:ptLst>
  <dgm:cxnLst>
    <dgm:cxn modelId="{9972FF01-15C8-45A4-B29B-88535427568C}" type="presOf" srcId="{11D94F31-1E51-47A3-8165-AE2FC10CC5F4}" destId="{873B5ADA-AE23-411F-8D6C-263F79885818}" srcOrd="0" destOrd="0" presId="urn:microsoft.com/office/officeart/2005/8/layout/process1"/>
    <dgm:cxn modelId="{69706903-09A8-4E4F-82B6-15A1E5285244}" srcId="{47E11DBE-8646-4A4C-95DD-C56E9CA3A783}" destId="{2703896E-0FD3-430E-9D6F-6B7538F74739}" srcOrd="0" destOrd="0" parTransId="{2EBD5856-428D-421A-B5DC-004EFB649FCF}" sibTransId="{E53EC0FE-8443-43DC-BF73-3D6F8DF83633}"/>
    <dgm:cxn modelId="{2223D71D-4903-42E5-BDFE-A3EBB3CE42A0}" type="presOf" srcId="{B9CC331D-2459-4CE3-A1DF-6D3030A5D87A}" destId="{EB16937A-040D-49E8-996B-6837FB7C4AC1}" srcOrd="0" destOrd="1" presId="urn:microsoft.com/office/officeart/2005/8/layout/process1"/>
    <dgm:cxn modelId="{34AC2A26-EAD7-4449-9705-F2EB307A3D75}" type="presOf" srcId="{47E11DBE-8646-4A4C-95DD-C56E9CA3A783}" destId="{0169A504-10DB-427E-80CB-EEC914955B28}" srcOrd="0" destOrd="0" presId="urn:microsoft.com/office/officeart/2005/8/layout/process1"/>
    <dgm:cxn modelId="{48CC5434-F889-4373-89A6-65C297087E64}" type="presOf" srcId="{D0147247-8D9A-4DE8-AB02-9C9E347990AC}" destId="{B28D772E-BD36-445F-882D-2D5BF4A6C72A}" srcOrd="0" destOrd="1" presId="urn:microsoft.com/office/officeart/2005/8/layout/process1"/>
    <dgm:cxn modelId="{6E5F9734-4EAB-48D3-9BB6-7106684A6C9B}" type="presOf" srcId="{0D764565-CC10-4FB4-85EC-6101D2172454}" destId="{A0618D53-95A2-42FD-869C-97C53F5F663F}" srcOrd="0" destOrd="0" presId="urn:microsoft.com/office/officeart/2005/8/layout/process1"/>
    <dgm:cxn modelId="{285DFB3D-850A-4F93-8BB7-EDDC9BB07C10}" srcId="{11D94F31-1E51-47A3-8165-AE2FC10CC5F4}" destId="{1B6ED142-B799-4444-ADF9-88728A82F0CF}" srcOrd="1" destOrd="0" parTransId="{65172D9A-6D91-467F-B293-B955358620F4}" sibTransId="{BC37C1CA-8F99-4041-B24A-34BE85BEF180}"/>
    <dgm:cxn modelId="{DECB465B-B810-4178-86AE-7BE27570034B}" srcId="{11D94F31-1E51-47A3-8165-AE2FC10CC5F4}" destId="{0D764565-CC10-4FB4-85EC-6101D2172454}" srcOrd="3" destOrd="0" parTransId="{C2EC66B8-E36F-47EB-9069-13495BBD7D3F}" sibTransId="{79102729-B58B-439C-A380-CC4D4D2FAB33}"/>
    <dgm:cxn modelId="{EAC6815C-447F-4FAE-9AB1-E6B50B4065BA}" type="presOf" srcId="{29A022AE-07C7-4CE7-B8E5-9AF9720F6D9E}" destId="{143F3B9C-FE25-48DC-BA12-D872EC2B7B4B}" srcOrd="0" destOrd="0" presId="urn:microsoft.com/office/officeart/2005/8/layout/process1"/>
    <dgm:cxn modelId="{F1E47B44-EBA7-4ACE-843B-12C9A1582FF9}" type="presOf" srcId="{DD67CB34-0783-4E33-8D4E-9189D02339C9}" destId="{5E519519-0BC4-4890-AC28-C57D051CD6DF}" srcOrd="0" destOrd="0" presId="urn:microsoft.com/office/officeart/2005/8/layout/process1"/>
    <dgm:cxn modelId="{7CA84768-6F0C-489B-B96E-A2797479775B}" srcId="{11D94F31-1E51-47A3-8165-AE2FC10CC5F4}" destId="{47E11DBE-8646-4A4C-95DD-C56E9CA3A783}" srcOrd="2" destOrd="0" parTransId="{E99F1C40-688B-46A0-9A26-4DA34C338C5A}" sibTransId="{DD67CB34-0783-4E33-8D4E-9189D02339C9}"/>
    <dgm:cxn modelId="{4930E853-1D44-406C-B7C6-17CD42F6685B}" srcId="{11D94F31-1E51-47A3-8165-AE2FC10CC5F4}" destId="{EDF6BF7C-FBE5-4D14-9405-F512633DE791}" srcOrd="0" destOrd="0" parTransId="{C13E3DED-CA8B-4718-AACA-960FB43AA5C3}" sibTransId="{29A022AE-07C7-4CE7-B8E5-9AF9720F6D9E}"/>
    <dgm:cxn modelId="{7001C177-8DCE-48C0-A5BA-D2E540328690}" type="presOf" srcId="{DD67CB34-0783-4E33-8D4E-9189D02339C9}" destId="{9494B6B4-BDC3-408D-913D-9D5D70C00EBF}" srcOrd="1" destOrd="0" presId="urn:microsoft.com/office/officeart/2005/8/layout/process1"/>
    <dgm:cxn modelId="{B0F00C90-83C9-4370-A1A3-33FF79B38605}" type="presOf" srcId="{BC37C1CA-8F99-4041-B24A-34BE85BEF180}" destId="{F8C0D92A-8CF7-42C6-A6F2-7F0659E45C92}" srcOrd="0" destOrd="0" presId="urn:microsoft.com/office/officeart/2005/8/layout/process1"/>
    <dgm:cxn modelId="{9E87F990-7268-4F56-86AD-FC349E78E47D}" srcId="{EDF6BF7C-FBE5-4D14-9405-F512633DE791}" destId="{D0147247-8D9A-4DE8-AB02-9C9E347990AC}" srcOrd="0" destOrd="0" parTransId="{F2D81F01-0B40-435E-A830-CFDE4503EC02}" sibTransId="{70388A94-B099-4F61-A7AE-35BDB98D5634}"/>
    <dgm:cxn modelId="{FA85D59E-5B2F-4D4B-A1D2-D5C9E658093C}" type="presOf" srcId="{29A022AE-07C7-4CE7-B8E5-9AF9720F6D9E}" destId="{163A22A2-5747-4B11-9365-DEC7CB5F7D37}" srcOrd="1" destOrd="0" presId="urn:microsoft.com/office/officeart/2005/8/layout/process1"/>
    <dgm:cxn modelId="{89968BB0-1219-4E9C-94C3-A486EF32B83C}" srcId="{1B6ED142-B799-4444-ADF9-88728A82F0CF}" destId="{B9CC331D-2459-4CE3-A1DF-6D3030A5D87A}" srcOrd="0" destOrd="0" parTransId="{1EFDEA3D-1690-442B-B51C-0CBDFF3D28D9}" sibTransId="{11B6283A-CEB1-44B9-BCE3-36C49166D61F}"/>
    <dgm:cxn modelId="{D81D6CB1-6552-44EA-9112-BDD4B5C528EA}" type="presOf" srcId="{C347ED29-E5DC-473B-9428-3681CD1F4F2D}" destId="{A0618D53-95A2-42FD-869C-97C53F5F663F}" srcOrd="0" destOrd="1" presId="urn:microsoft.com/office/officeart/2005/8/layout/process1"/>
    <dgm:cxn modelId="{76A569DA-89EF-44FA-9DA9-CBE580BC85C3}" srcId="{0D764565-CC10-4FB4-85EC-6101D2172454}" destId="{C347ED29-E5DC-473B-9428-3681CD1F4F2D}" srcOrd="0" destOrd="0" parTransId="{5345AFC4-A846-4D1F-BCA0-11374EAED5EF}" sibTransId="{AAC2999A-8164-4919-B41E-701D8791D9C4}"/>
    <dgm:cxn modelId="{DC9AAEF4-93DA-4BF4-A63D-0A8C5A4BC13B}" type="presOf" srcId="{1B6ED142-B799-4444-ADF9-88728A82F0CF}" destId="{EB16937A-040D-49E8-996B-6837FB7C4AC1}" srcOrd="0" destOrd="0" presId="urn:microsoft.com/office/officeart/2005/8/layout/process1"/>
    <dgm:cxn modelId="{1615F2F4-51A8-4882-A859-0D1CF2A95EAE}" type="presOf" srcId="{EDF6BF7C-FBE5-4D14-9405-F512633DE791}" destId="{B28D772E-BD36-445F-882D-2D5BF4A6C72A}" srcOrd="0" destOrd="0" presId="urn:microsoft.com/office/officeart/2005/8/layout/process1"/>
    <dgm:cxn modelId="{8418B3F5-1B2E-4DE2-82C3-F00047FF1956}" type="presOf" srcId="{BC37C1CA-8F99-4041-B24A-34BE85BEF180}" destId="{79509E84-E194-4B30-9428-FCFD04E2077D}" srcOrd="1" destOrd="0" presId="urn:microsoft.com/office/officeart/2005/8/layout/process1"/>
    <dgm:cxn modelId="{CF266EFD-36F7-4708-B13C-CBB2A1A2A76D}" type="presOf" srcId="{2703896E-0FD3-430E-9D6F-6B7538F74739}" destId="{0169A504-10DB-427E-80CB-EEC914955B28}" srcOrd="0" destOrd="1" presId="urn:microsoft.com/office/officeart/2005/8/layout/process1"/>
    <dgm:cxn modelId="{7FF2B801-9468-4F60-8255-F7E129C71DEF}" type="presParOf" srcId="{873B5ADA-AE23-411F-8D6C-263F79885818}" destId="{B28D772E-BD36-445F-882D-2D5BF4A6C72A}" srcOrd="0" destOrd="0" presId="urn:microsoft.com/office/officeart/2005/8/layout/process1"/>
    <dgm:cxn modelId="{971934E2-2085-4AF2-869F-A38CABBEE2EA}" type="presParOf" srcId="{873B5ADA-AE23-411F-8D6C-263F79885818}" destId="{143F3B9C-FE25-48DC-BA12-D872EC2B7B4B}" srcOrd="1" destOrd="0" presId="urn:microsoft.com/office/officeart/2005/8/layout/process1"/>
    <dgm:cxn modelId="{99C69AB2-CC0C-480A-AF3C-ADC58FE018E2}" type="presParOf" srcId="{143F3B9C-FE25-48DC-BA12-D872EC2B7B4B}" destId="{163A22A2-5747-4B11-9365-DEC7CB5F7D37}" srcOrd="0" destOrd="0" presId="urn:microsoft.com/office/officeart/2005/8/layout/process1"/>
    <dgm:cxn modelId="{4B84531D-AB94-4097-B3F1-57A8007BA426}" type="presParOf" srcId="{873B5ADA-AE23-411F-8D6C-263F79885818}" destId="{EB16937A-040D-49E8-996B-6837FB7C4AC1}" srcOrd="2" destOrd="0" presId="urn:microsoft.com/office/officeart/2005/8/layout/process1"/>
    <dgm:cxn modelId="{37E9423D-61B3-4988-8051-3CC53DEFF5E7}" type="presParOf" srcId="{873B5ADA-AE23-411F-8D6C-263F79885818}" destId="{F8C0D92A-8CF7-42C6-A6F2-7F0659E45C92}" srcOrd="3" destOrd="0" presId="urn:microsoft.com/office/officeart/2005/8/layout/process1"/>
    <dgm:cxn modelId="{61F7EC53-3E08-4978-B05E-8DBABB937E87}" type="presParOf" srcId="{F8C0D92A-8CF7-42C6-A6F2-7F0659E45C92}" destId="{79509E84-E194-4B30-9428-FCFD04E2077D}" srcOrd="0" destOrd="0" presId="urn:microsoft.com/office/officeart/2005/8/layout/process1"/>
    <dgm:cxn modelId="{1E353A4D-7E07-4B30-BC59-D1A64A889917}" type="presParOf" srcId="{873B5ADA-AE23-411F-8D6C-263F79885818}" destId="{0169A504-10DB-427E-80CB-EEC914955B28}" srcOrd="4" destOrd="0" presId="urn:microsoft.com/office/officeart/2005/8/layout/process1"/>
    <dgm:cxn modelId="{725276B7-C773-4A70-AAED-5228E40ACFDD}" type="presParOf" srcId="{873B5ADA-AE23-411F-8D6C-263F79885818}" destId="{5E519519-0BC4-4890-AC28-C57D051CD6DF}" srcOrd="5" destOrd="0" presId="urn:microsoft.com/office/officeart/2005/8/layout/process1"/>
    <dgm:cxn modelId="{3B04A652-A6AC-43DD-A1B0-CBC993DABD8F}" type="presParOf" srcId="{5E519519-0BC4-4890-AC28-C57D051CD6DF}" destId="{9494B6B4-BDC3-408D-913D-9D5D70C00EBF}" srcOrd="0" destOrd="0" presId="urn:microsoft.com/office/officeart/2005/8/layout/process1"/>
    <dgm:cxn modelId="{91C4095A-6F26-4A86-8EC0-D907552342F7}" type="presParOf" srcId="{873B5ADA-AE23-411F-8D6C-263F79885818}" destId="{A0618D53-95A2-42FD-869C-97C53F5F663F}"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21CB79-9D0B-4ABC-9A81-819C506B0AA4}"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8322D07E-91D6-402C-A6B2-17B60E36B1D8}">
      <dgm:prSet custT="1"/>
      <dgm:spPr>
        <a:ln>
          <a:solidFill>
            <a:schemeClr val="tx2"/>
          </a:solidFill>
        </a:ln>
      </dgm:spPr>
      <dgm:t>
        <a:bodyPr/>
        <a:lstStyle/>
        <a:p>
          <a:pPr marL="0">
            <a:lnSpc>
              <a:spcPct val="90000"/>
            </a:lnSpc>
            <a:spcAft>
              <a:spcPct val="35000"/>
            </a:spcAft>
            <a:buNone/>
          </a:pPr>
          <a:r>
            <a:rPr lang="en-US" sz="1800" b="1" dirty="0">
              <a:solidFill>
                <a:schemeClr val="tx2"/>
              </a:solidFill>
              <a:latin typeface="+mn-lt"/>
            </a:rPr>
            <a:t>It’s Confidential</a:t>
          </a:r>
        </a:p>
      </dgm:t>
    </dgm:pt>
    <dgm:pt modelId="{D2C3A7E3-B24C-46DE-9C21-8065A6508307}" type="parTrans" cxnId="{E9772860-3EAE-41B7-989C-2E187FA5D1F1}">
      <dgm:prSet/>
      <dgm:spPr/>
      <dgm:t>
        <a:bodyPr/>
        <a:lstStyle/>
        <a:p>
          <a:endParaRPr lang="en-US" sz="1800">
            <a:latin typeface="+mn-lt"/>
          </a:endParaRPr>
        </a:p>
      </dgm:t>
    </dgm:pt>
    <dgm:pt modelId="{9D4B4758-1D46-46B0-9893-4F33D2DE5AE3}" type="sibTrans" cxnId="{E9772860-3EAE-41B7-989C-2E187FA5D1F1}">
      <dgm:prSet/>
      <dgm:spPr/>
      <dgm:t>
        <a:bodyPr/>
        <a:lstStyle/>
        <a:p>
          <a:endParaRPr lang="en-US" sz="1800">
            <a:latin typeface="+mn-lt"/>
          </a:endParaRPr>
        </a:p>
      </dgm:t>
    </dgm:pt>
    <dgm:pt modelId="{9A8DF0BB-36E2-4A20-B391-1C94CD0257D5}">
      <dgm:prSet custT="1"/>
      <dgm:spPr>
        <a:ln>
          <a:solidFill>
            <a:schemeClr val="tx2"/>
          </a:solidFill>
        </a:ln>
      </dgm:spPr>
      <dgm:t>
        <a:bodyPr/>
        <a:lstStyle/>
        <a:p>
          <a:pPr marL="0" indent="0">
            <a:lnSpc>
              <a:spcPct val="100000"/>
            </a:lnSpc>
            <a:spcAft>
              <a:spcPts val="0"/>
            </a:spcAft>
            <a:buNone/>
          </a:pPr>
          <a:r>
            <a:rPr lang="en-US" sz="1800" dirty="0">
              <a:latin typeface="+mn-lt"/>
            </a:rPr>
            <a:t>What happens in mediation stays there. Label any movement made as a ‘mediation proposal’ and confirm with the mediator whether you’re on or off the record.</a:t>
          </a:r>
        </a:p>
      </dgm:t>
    </dgm:pt>
    <dgm:pt modelId="{B306DF99-6ACA-4522-9EAF-51213A69509B}" type="parTrans" cxnId="{F48A3065-7297-4783-B672-9BA0E849FAD8}">
      <dgm:prSet/>
      <dgm:spPr/>
      <dgm:t>
        <a:bodyPr/>
        <a:lstStyle/>
        <a:p>
          <a:endParaRPr lang="en-US" sz="1800">
            <a:latin typeface="+mn-lt"/>
          </a:endParaRPr>
        </a:p>
      </dgm:t>
    </dgm:pt>
    <dgm:pt modelId="{6FB36630-46FB-4437-95A3-4EDF6AA6FCB7}" type="sibTrans" cxnId="{F48A3065-7297-4783-B672-9BA0E849FAD8}">
      <dgm:prSet/>
      <dgm:spPr/>
      <dgm:t>
        <a:bodyPr/>
        <a:lstStyle/>
        <a:p>
          <a:endParaRPr lang="en-US" sz="1800">
            <a:latin typeface="+mn-lt"/>
          </a:endParaRPr>
        </a:p>
      </dgm:t>
    </dgm:pt>
    <dgm:pt modelId="{71C21977-313A-461A-8A8A-BA57DEB7D058}">
      <dgm:prSet custT="1"/>
      <dgm:spPr>
        <a:ln>
          <a:solidFill>
            <a:schemeClr val="tx2"/>
          </a:solidFill>
        </a:ln>
      </dgm:spPr>
      <dgm: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Prepare Every Audience</a:t>
          </a:r>
        </a:p>
      </dgm:t>
    </dgm:pt>
    <dgm:pt modelId="{9F125E3E-04E0-49B3-8C83-60E2D31CB30E}" type="parTrans" cxnId="{D05FB6DE-B708-4161-BF85-5D95BA5DA865}">
      <dgm:prSet/>
      <dgm:spPr/>
      <dgm:t>
        <a:bodyPr/>
        <a:lstStyle/>
        <a:p>
          <a:endParaRPr lang="en-US" sz="1800">
            <a:latin typeface="+mn-lt"/>
          </a:endParaRPr>
        </a:p>
      </dgm:t>
    </dgm:pt>
    <dgm:pt modelId="{10F56A09-7497-41C2-AF50-FA7548C03845}" type="sibTrans" cxnId="{D05FB6DE-B708-4161-BF85-5D95BA5DA865}">
      <dgm:prSet/>
      <dgm:spPr/>
      <dgm:t>
        <a:bodyPr/>
        <a:lstStyle/>
        <a:p>
          <a:endParaRPr lang="en-US" sz="1800">
            <a:latin typeface="+mn-lt"/>
          </a:endParaRPr>
        </a:p>
      </dgm:t>
    </dgm:pt>
    <dgm:pt modelId="{80B4283A-9DAD-487F-8DB0-9626F0A4A0F2}">
      <dgm:prSet custT="1"/>
      <dgm:spPr>
        <a:ln>
          <a:solidFill>
            <a:schemeClr val="tx2"/>
          </a:solidFill>
        </a:ln>
      </dgm:spPr>
      <dgm:t>
        <a:bodyPr/>
        <a:lstStyle/>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Brief your bargaining team, your administration, and your Board, and get clear parameters before you walk in.</a:t>
          </a:r>
        </a:p>
      </dgm:t>
    </dgm:pt>
    <dgm:pt modelId="{06621F23-D430-46B9-943D-1F4C18025783}" type="parTrans" cxnId="{AE397E92-B6D2-45B8-98A3-8C3F93F6A762}">
      <dgm:prSet/>
      <dgm:spPr/>
      <dgm:t>
        <a:bodyPr/>
        <a:lstStyle/>
        <a:p>
          <a:endParaRPr lang="en-US" sz="1800">
            <a:latin typeface="+mn-lt"/>
          </a:endParaRPr>
        </a:p>
      </dgm:t>
    </dgm:pt>
    <dgm:pt modelId="{7E767CD5-ED5F-4E3B-9A2B-5864451FEEA4}" type="sibTrans" cxnId="{AE397E92-B6D2-45B8-98A3-8C3F93F6A762}">
      <dgm:prSet/>
      <dgm:spPr/>
      <dgm:t>
        <a:bodyPr/>
        <a:lstStyle/>
        <a:p>
          <a:endParaRPr lang="en-US" sz="1800">
            <a:latin typeface="+mn-lt"/>
          </a:endParaRPr>
        </a:p>
      </dgm:t>
    </dgm:pt>
    <dgm:pt modelId="{FB14AB26-8CDB-49F0-8B44-BCB342E49277}">
      <dgm:prSet custT="1"/>
      <dgm:spPr>
        <a:ln>
          <a:solidFill>
            <a:schemeClr val="tx2"/>
          </a:solidFill>
        </a:ln>
      </dgm:spPr>
      <dgm: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Know Your Authority</a:t>
          </a:r>
        </a:p>
      </dgm:t>
    </dgm:pt>
    <dgm:pt modelId="{526E1B8B-A611-4097-A9F0-0764375AE7FA}" type="parTrans" cxnId="{B13B97B9-75A8-49AF-9C76-B74A8E2540A1}">
      <dgm:prSet/>
      <dgm:spPr/>
      <dgm:t>
        <a:bodyPr/>
        <a:lstStyle/>
        <a:p>
          <a:endParaRPr lang="en-US" sz="1800">
            <a:latin typeface="+mn-lt"/>
          </a:endParaRPr>
        </a:p>
      </dgm:t>
    </dgm:pt>
    <dgm:pt modelId="{49592A4C-4CCF-4970-969C-53F5DFA3AEF9}" type="sibTrans" cxnId="{B13B97B9-75A8-49AF-9C76-B74A8E2540A1}">
      <dgm:prSet/>
      <dgm:spPr/>
      <dgm:t>
        <a:bodyPr/>
        <a:lstStyle/>
        <a:p>
          <a:endParaRPr lang="en-US" sz="1800">
            <a:latin typeface="+mn-lt"/>
          </a:endParaRPr>
        </a:p>
      </dgm:t>
    </dgm:pt>
    <dgm:pt modelId="{E543985B-CAFE-4083-BD53-31BB5919EC6A}">
      <dgm:prSet custT="1"/>
      <dgm:spPr>
        <a:ln>
          <a:solidFill>
            <a:schemeClr val="tx2"/>
          </a:solidFill>
        </a:ln>
      </dgm:spPr>
      <dgm:t>
        <a:bodyPr/>
        <a:lstStyle/>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Understand exactly what you’re authorized to move on before mediation starts, not while you’re in the room.</a:t>
          </a:r>
        </a:p>
      </dgm:t>
    </dgm:pt>
    <dgm:pt modelId="{90DD20D8-AC65-4E1B-B86B-592ACB0F1CAB}" type="parTrans" cxnId="{96BB09F4-32A6-419E-A694-7FE57EF619CB}">
      <dgm:prSet/>
      <dgm:spPr/>
      <dgm:t>
        <a:bodyPr/>
        <a:lstStyle/>
        <a:p>
          <a:endParaRPr lang="en-US" sz="1800">
            <a:latin typeface="+mn-lt"/>
          </a:endParaRPr>
        </a:p>
      </dgm:t>
    </dgm:pt>
    <dgm:pt modelId="{975AE5DC-71E4-4F30-AC56-44021914888B}" type="sibTrans" cxnId="{96BB09F4-32A6-419E-A694-7FE57EF619CB}">
      <dgm:prSet/>
      <dgm:spPr/>
      <dgm:t>
        <a:bodyPr/>
        <a:lstStyle/>
        <a:p>
          <a:endParaRPr lang="en-US" sz="1800">
            <a:latin typeface="+mn-lt"/>
          </a:endParaRPr>
        </a:p>
      </dgm:t>
    </dgm:pt>
    <dgm:pt modelId="{A9C34662-458B-4366-B8FC-50205311E4F7}">
      <dgm:prSet custT="1"/>
      <dgm:spPr>
        <a:ln>
          <a:solidFill>
            <a:schemeClr val="tx2"/>
          </a:solidFill>
        </a:ln>
      </dgm:spPr>
      <dgm: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Stay Creative</a:t>
          </a:r>
        </a:p>
      </dgm:t>
    </dgm:pt>
    <dgm:pt modelId="{DBDC9FF7-7072-4DA6-BD0E-96BD6E4D87FF}" type="parTrans" cxnId="{4104AEAF-95FE-4E93-9EF1-E563317D2E32}">
      <dgm:prSet/>
      <dgm:spPr/>
      <dgm:t>
        <a:bodyPr/>
        <a:lstStyle/>
        <a:p>
          <a:endParaRPr lang="en-US" sz="1800">
            <a:latin typeface="+mn-lt"/>
          </a:endParaRPr>
        </a:p>
      </dgm:t>
    </dgm:pt>
    <dgm:pt modelId="{A417696B-14AE-4A07-9524-AF8B7FD72702}" type="sibTrans" cxnId="{4104AEAF-95FE-4E93-9EF1-E563317D2E32}">
      <dgm:prSet/>
      <dgm:spPr/>
      <dgm:t>
        <a:bodyPr/>
        <a:lstStyle/>
        <a:p>
          <a:endParaRPr lang="en-US" sz="1800">
            <a:latin typeface="+mn-lt"/>
          </a:endParaRPr>
        </a:p>
      </dgm:t>
    </dgm:pt>
    <dgm:pt modelId="{1DFD6FF4-F085-4B53-832F-39F05DD42B78}">
      <dgm:prSet custT="1"/>
      <dgm:spPr>
        <a:ln>
          <a:solidFill>
            <a:schemeClr val="tx2"/>
          </a:solidFill>
        </a:ln>
      </dgm:spPr>
      <dgm:t>
        <a:bodyPr/>
        <a:lstStyle/>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Mediators shuttle between rooms to find paths neither side saw alone. Come ready to problem-solve, not just restate positions.</a:t>
          </a:r>
        </a:p>
      </dgm:t>
    </dgm:pt>
    <dgm:pt modelId="{1DDEE88E-A2F3-46A6-900E-83EF37EDB339}" type="parTrans" cxnId="{F091A504-8E58-47CB-9D94-E6696A6B3C9A}">
      <dgm:prSet/>
      <dgm:spPr/>
      <dgm:t>
        <a:bodyPr/>
        <a:lstStyle/>
        <a:p>
          <a:endParaRPr lang="en-US" sz="1800">
            <a:latin typeface="+mn-lt"/>
          </a:endParaRPr>
        </a:p>
      </dgm:t>
    </dgm:pt>
    <dgm:pt modelId="{0CC449A3-F898-413D-814C-68852A2E0F2F}" type="sibTrans" cxnId="{F091A504-8E58-47CB-9D94-E6696A6B3C9A}">
      <dgm:prSet/>
      <dgm:spPr/>
      <dgm:t>
        <a:bodyPr/>
        <a:lstStyle/>
        <a:p>
          <a:endParaRPr lang="en-US" sz="1800">
            <a:latin typeface="+mn-lt"/>
          </a:endParaRPr>
        </a:p>
      </dgm:t>
    </dgm:pt>
    <dgm:pt modelId="{96888E41-6CD5-4EA3-A890-E514204BEACF}">
      <dgm:prSet custT="1"/>
      <dgm:spPr>
        <a:ln>
          <a:solidFill>
            <a:schemeClr val="tx2"/>
          </a:solidFill>
        </a:ln>
      </dgm:spPr>
      <dgm:t>
        <a:bodyPr/>
        <a:lstStyle/>
        <a:p>
          <a:pPr marL="0" lvl="1" indent="0" algn="l" defTabSz="889000">
            <a:lnSpc>
              <a:spcPct val="100000"/>
            </a:lnSpc>
            <a:spcBef>
              <a:spcPct val="0"/>
            </a:spcBef>
            <a:spcAft>
              <a:spcPts val="0"/>
            </a:spcAft>
            <a:buNone/>
          </a:pPr>
          <a:endParaRPr lang="en-US" sz="1800" kern="1200" dirty="0">
            <a:solidFill>
              <a:srgbClr val="404040">
                <a:hueOff val="0"/>
                <a:satOff val="0"/>
                <a:lumOff val="0"/>
                <a:alphaOff val="0"/>
              </a:srgbClr>
            </a:solidFill>
            <a:latin typeface="+mn-lt"/>
            <a:ea typeface="+mn-ea"/>
            <a:cs typeface="+mn-cs"/>
          </a:endParaRPr>
        </a:p>
      </dgm:t>
    </dgm:pt>
    <dgm:pt modelId="{5E26EB2E-6A20-4B3B-AF8B-49B9DCB54591}" type="parTrans" cxnId="{4074E9E0-40C1-448B-B4F1-DE53CE60A14A}">
      <dgm:prSet/>
      <dgm:spPr/>
      <dgm:t>
        <a:bodyPr/>
        <a:lstStyle/>
        <a:p>
          <a:endParaRPr lang="en-US" sz="1800"/>
        </a:p>
      </dgm:t>
    </dgm:pt>
    <dgm:pt modelId="{313316ED-1E87-4841-94B4-55A2B9DD2B92}" type="sibTrans" cxnId="{4074E9E0-40C1-448B-B4F1-DE53CE60A14A}">
      <dgm:prSet/>
      <dgm:spPr/>
      <dgm:t>
        <a:bodyPr/>
        <a:lstStyle/>
        <a:p>
          <a:endParaRPr lang="en-US" sz="1800"/>
        </a:p>
      </dgm:t>
    </dgm:pt>
    <dgm:pt modelId="{CE05F5B7-CB7C-4CB5-9C58-5D81DBFCD0C6}">
      <dgm:prSet custT="1"/>
      <dgm:spPr>
        <a:ln>
          <a:solidFill>
            <a:schemeClr val="tx2"/>
          </a:solidFill>
        </a:ln>
      </dgm:spPr>
      <dgm:t>
        <a:bodyPr/>
        <a:lstStyle/>
        <a:p>
          <a:pPr marL="0" lvl="1" indent="0" algn="l" defTabSz="889000">
            <a:lnSpc>
              <a:spcPct val="100000"/>
            </a:lnSpc>
            <a:spcBef>
              <a:spcPct val="0"/>
            </a:spcBef>
            <a:spcAft>
              <a:spcPts val="0"/>
            </a:spcAft>
            <a:buNone/>
          </a:pPr>
          <a:endParaRPr lang="en-US" sz="1800" kern="1200" dirty="0">
            <a:solidFill>
              <a:srgbClr val="404040">
                <a:hueOff val="0"/>
                <a:satOff val="0"/>
                <a:lumOff val="0"/>
                <a:alphaOff val="0"/>
              </a:srgbClr>
            </a:solidFill>
            <a:latin typeface="+mn-lt"/>
            <a:ea typeface="+mn-ea"/>
            <a:cs typeface="+mn-cs"/>
          </a:endParaRPr>
        </a:p>
      </dgm:t>
    </dgm:pt>
    <dgm:pt modelId="{858CD788-0B44-4A9F-B3D5-50AB0783376D}" type="parTrans" cxnId="{1EBEC952-3286-463B-AE48-399FC565058F}">
      <dgm:prSet/>
      <dgm:spPr/>
      <dgm:t>
        <a:bodyPr/>
        <a:lstStyle/>
        <a:p>
          <a:endParaRPr lang="en-US" sz="1800"/>
        </a:p>
      </dgm:t>
    </dgm:pt>
    <dgm:pt modelId="{61EADAB5-B556-4A56-88B9-46C87D54E071}" type="sibTrans" cxnId="{1EBEC952-3286-463B-AE48-399FC565058F}">
      <dgm:prSet/>
      <dgm:spPr/>
      <dgm:t>
        <a:bodyPr/>
        <a:lstStyle/>
        <a:p>
          <a:endParaRPr lang="en-US" sz="1800"/>
        </a:p>
      </dgm:t>
    </dgm:pt>
    <dgm:pt modelId="{78FCE0EE-5384-4DCD-8FB4-43AB3A2B520A}" type="pres">
      <dgm:prSet presAssocID="{CE21CB79-9D0B-4ABC-9A81-819C506B0AA4}" presName="Name0" presStyleCnt="0">
        <dgm:presLayoutVars>
          <dgm:dir/>
          <dgm:resizeHandles val="exact"/>
        </dgm:presLayoutVars>
      </dgm:prSet>
      <dgm:spPr/>
    </dgm:pt>
    <dgm:pt modelId="{C89CD1CE-0838-4EF0-B17F-E25B1CA7192C}" type="pres">
      <dgm:prSet presAssocID="{8322D07E-91D6-402C-A6B2-17B60E36B1D8}" presName="composite" presStyleCnt="0"/>
      <dgm:spPr/>
    </dgm:pt>
    <dgm:pt modelId="{4500E747-319A-4451-A565-82AF1B54106F}" type="pres">
      <dgm:prSet presAssocID="{8322D07E-91D6-402C-A6B2-17B60E36B1D8}" presName="rect1" presStyleLbl="trAlignAcc1" presStyleIdx="0" presStyleCnt="4" custScaleY="106607">
        <dgm:presLayoutVars>
          <dgm:bulletEnabled val="1"/>
        </dgm:presLayoutVars>
      </dgm:prSet>
      <dgm:spPr/>
    </dgm:pt>
    <dgm:pt modelId="{8A3DF69F-B1B4-4D42-A662-39BE179EE6ED}" type="pres">
      <dgm:prSet presAssocID="{8322D07E-91D6-402C-A6B2-17B60E36B1D8}" presName="rect2" presStyleLbl="fgImgPlace1" presStyleIdx="0" presStyleCnt="4"/>
      <dgm:spPr>
        <a:solidFill>
          <a:schemeClr val="tx2"/>
        </a:solidFill>
        <a:ln>
          <a:noFill/>
        </a:ln>
      </dgm:spPr>
    </dgm:pt>
    <dgm:pt modelId="{4B4BE0FD-8E8A-4EBF-916A-67BED9E049E5}" type="pres">
      <dgm:prSet presAssocID="{9D4B4758-1D46-46B0-9893-4F33D2DE5AE3}" presName="sibTrans" presStyleCnt="0"/>
      <dgm:spPr/>
    </dgm:pt>
    <dgm:pt modelId="{C0C39577-7BAE-4856-BE29-0052686DDD02}" type="pres">
      <dgm:prSet presAssocID="{71C21977-313A-461A-8A8A-BA57DEB7D058}" presName="composite" presStyleCnt="0"/>
      <dgm:spPr/>
    </dgm:pt>
    <dgm:pt modelId="{7C2AA5A7-8C53-413B-84AC-28204DB12223}" type="pres">
      <dgm:prSet presAssocID="{71C21977-313A-461A-8A8A-BA57DEB7D058}" presName="rect1" presStyleLbl="trAlignAcc1" presStyleIdx="1" presStyleCnt="4" custScaleY="106607">
        <dgm:presLayoutVars>
          <dgm:bulletEnabled val="1"/>
        </dgm:presLayoutVars>
      </dgm:prSet>
      <dgm:spPr/>
    </dgm:pt>
    <dgm:pt modelId="{2BED50B9-E04A-47A4-A37C-58EF0CACD744}" type="pres">
      <dgm:prSet presAssocID="{71C21977-313A-461A-8A8A-BA57DEB7D058}" presName="rect2" presStyleLbl="fgImgPlace1" presStyleIdx="1" presStyleCnt="4"/>
      <dgm:spPr>
        <a:solidFill>
          <a:schemeClr val="tx2"/>
        </a:solidFill>
        <a:ln>
          <a:noFill/>
        </a:ln>
      </dgm:spPr>
    </dgm:pt>
    <dgm:pt modelId="{C008A157-2179-43CB-AC4F-2790A100B7A8}" type="pres">
      <dgm:prSet presAssocID="{10F56A09-7497-41C2-AF50-FA7548C03845}" presName="sibTrans" presStyleCnt="0"/>
      <dgm:spPr/>
    </dgm:pt>
    <dgm:pt modelId="{DB3A3F91-C44E-45CA-9570-4763EF7228FF}" type="pres">
      <dgm:prSet presAssocID="{FB14AB26-8CDB-49F0-8B44-BCB342E49277}" presName="composite" presStyleCnt="0"/>
      <dgm:spPr/>
    </dgm:pt>
    <dgm:pt modelId="{7368A8DA-C990-47F4-8F3C-0C7960C82CA5}" type="pres">
      <dgm:prSet presAssocID="{FB14AB26-8CDB-49F0-8B44-BCB342E49277}" presName="rect1" presStyleLbl="trAlignAcc1" presStyleIdx="2" presStyleCnt="4" custScaleY="106607">
        <dgm:presLayoutVars>
          <dgm:bulletEnabled val="1"/>
        </dgm:presLayoutVars>
      </dgm:prSet>
      <dgm:spPr/>
    </dgm:pt>
    <dgm:pt modelId="{42DF9001-B18F-40E7-9C20-17748BC71960}" type="pres">
      <dgm:prSet presAssocID="{FB14AB26-8CDB-49F0-8B44-BCB342E49277}" presName="rect2" presStyleLbl="fgImgPlace1" presStyleIdx="2" presStyleCnt="4"/>
      <dgm:spPr>
        <a:solidFill>
          <a:schemeClr val="tx2"/>
        </a:solidFill>
        <a:ln>
          <a:noFill/>
        </a:ln>
      </dgm:spPr>
    </dgm:pt>
    <dgm:pt modelId="{6CAB4CC6-34D5-49DE-8456-7454AA12D2C5}" type="pres">
      <dgm:prSet presAssocID="{49592A4C-4CCF-4970-969C-53F5DFA3AEF9}" presName="sibTrans" presStyleCnt="0"/>
      <dgm:spPr/>
    </dgm:pt>
    <dgm:pt modelId="{4025725A-3902-4494-88F8-B6F6E0783359}" type="pres">
      <dgm:prSet presAssocID="{A9C34662-458B-4366-B8FC-50205311E4F7}" presName="composite" presStyleCnt="0"/>
      <dgm:spPr/>
    </dgm:pt>
    <dgm:pt modelId="{24A8E793-386F-4CF3-AD98-0F63C6E43EF1}" type="pres">
      <dgm:prSet presAssocID="{A9C34662-458B-4366-B8FC-50205311E4F7}" presName="rect1" presStyleLbl="trAlignAcc1" presStyleIdx="3" presStyleCnt="4" custScaleY="106607">
        <dgm:presLayoutVars>
          <dgm:bulletEnabled val="1"/>
        </dgm:presLayoutVars>
      </dgm:prSet>
      <dgm:spPr/>
    </dgm:pt>
    <dgm:pt modelId="{898B123A-AED0-4632-8485-425CD132B58D}" type="pres">
      <dgm:prSet presAssocID="{A9C34662-458B-4366-B8FC-50205311E4F7}" presName="rect2" presStyleLbl="fgImgPlace1" presStyleIdx="3" presStyleCnt="4"/>
      <dgm:spPr>
        <a:solidFill>
          <a:schemeClr val="tx2"/>
        </a:solidFill>
        <a:ln>
          <a:noFill/>
        </a:ln>
      </dgm:spPr>
    </dgm:pt>
  </dgm:ptLst>
  <dgm:cxnLst>
    <dgm:cxn modelId="{F091A504-8E58-47CB-9D94-E6696A6B3C9A}" srcId="{A9C34662-458B-4366-B8FC-50205311E4F7}" destId="{1DFD6FF4-F085-4B53-832F-39F05DD42B78}" srcOrd="0" destOrd="0" parTransId="{1DDEE88E-A2F3-46A6-900E-83EF37EDB339}" sibTransId="{0CC449A3-F898-413D-814C-68852A2E0F2F}"/>
    <dgm:cxn modelId="{DF176D1C-B1E9-4E20-9CF8-C69C16AD86A0}" type="presOf" srcId="{9A8DF0BB-36E2-4A20-B391-1C94CD0257D5}" destId="{4500E747-319A-4451-A565-82AF1B54106F}" srcOrd="0" destOrd="1" presId="urn:microsoft.com/office/officeart/2008/layout/PictureStrips"/>
    <dgm:cxn modelId="{96AE0B23-3211-4D14-895B-CC14AD390ABC}" type="presOf" srcId="{A9C34662-458B-4366-B8FC-50205311E4F7}" destId="{24A8E793-386F-4CF3-AD98-0F63C6E43EF1}" srcOrd="0" destOrd="0" presId="urn:microsoft.com/office/officeart/2008/layout/PictureStrips"/>
    <dgm:cxn modelId="{CA2A5F37-0897-4961-887A-162482D63715}" type="presOf" srcId="{CE05F5B7-CB7C-4CB5-9C58-5D81DBFCD0C6}" destId="{24A8E793-386F-4CF3-AD98-0F63C6E43EF1}" srcOrd="0" destOrd="3" presId="urn:microsoft.com/office/officeart/2008/layout/PictureStrips"/>
    <dgm:cxn modelId="{E9772860-3EAE-41B7-989C-2E187FA5D1F1}" srcId="{CE21CB79-9D0B-4ABC-9A81-819C506B0AA4}" destId="{8322D07E-91D6-402C-A6B2-17B60E36B1D8}" srcOrd="0" destOrd="0" parTransId="{D2C3A7E3-B24C-46DE-9C21-8065A6508307}" sibTransId="{9D4B4758-1D46-46B0-9893-4F33D2DE5AE3}"/>
    <dgm:cxn modelId="{F48A3065-7297-4783-B672-9BA0E849FAD8}" srcId="{8322D07E-91D6-402C-A6B2-17B60E36B1D8}" destId="{9A8DF0BB-36E2-4A20-B391-1C94CD0257D5}" srcOrd="0" destOrd="0" parTransId="{B306DF99-6ACA-4522-9EAF-51213A69509B}" sibTransId="{6FB36630-46FB-4437-95A3-4EDF6AA6FCB7}"/>
    <dgm:cxn modelId="{1EBEC952-3286-463B-AE48-399FC565058F}" srcId="{A9C34662-458B-4366-B8FC-50205311E4F7}" destId="{CE05F5B7-CB7C-4CB5-9C58-5D81DBFCD0C6}" srcOrd="2" destOrd="0" parTransId="{858CD788-0B44-4A9F-B3D5-50AB0783376D}" sibTransId="{61EADAB5-B556-4A56-88B9-46C87D54E071}"/>
    <dgm:cxn modelId="{33825853-AE0D-43AF-838A-4878B0078255}" type="presOf" srcId="{1DFD6FF4-F085-4B53-832F-39F05DD42B78}" destId="{24A8E793-386F-4CF3-AD98-0F63C6E43EF1}" srcOrd="0" destOrd="1" presId="urn:microsoft.com/office/officeart/2008/layout/PictureStrips"/>
    <dgm:cxn modelId="{766BD881-9E55-4DC5-BAB5-354B6E6B889B}" type="presOf" srcId="{E543985B-CAFE-4083-BD53-31BB5919EC6A}" destId="{7368A8DA-C990-47F4-8F3C-0C7960C82CA5}" srcOrd="0" destOrd="1" presId="urn:microsoft.com/office/officeart/2008/layout/PictureStrips"/>
    <dgm:cxn modelId="{AE397E92-B6D2-45B8-98A3-8C3F93F6A762}" srcId="{71C21977-313A-461A-8A8A-BA57DEB7D058}" destId="{80B4283A-9DAD-487F-8DB0-9626F0A4A0F2}" srcOrd="0" destOrd="0" parTransId="{06621F23-D430-46B9-943D-1F4C18025783}" sibTransId="{7E767CD5-ED5F-4E3B-9A2B-5864451FEEA4}"/>
    <dgm:cxn modelId="{CDE7B79E-D6FD-48D4-85BB-0E8354269316}" type="presOf" srcId="{8322D07E-91D6-402C-A6B2-17B60E36B1D8}" destId="{4500E747-319A-4451-A565-82AF1B54106F}" srcOrd="0" destOrd="0" presId="urn:microsoft.com/office/officeart/2008/layout/PictureStrips"/>
    <dgm:cxn modelId="{3AA16CA1-28EA-4E47-A300-90AEA046FC0D}" type="presOf" srcId="{96888E41-6CD5-4EA3-A890-E514204BEACF}" destId="{24A8E793-386F-4CF3-AD98-0F63C6E43EF1}" srcOrd="0" destOrd="2" presId="urn:microsoft.com/office/officeart/2008/layout/PictureStrips"/>
    <dgm:cxn modelId="{4104AEAF-95FE-4E93-9EF1-E563317D2E32}" srcId="{CE21CB79-9D0B-4ABC-9A81-819C506B0AA4}" destId="{A9C34662-458B-4366-B8FC-50205311E4F7}" srcOrd="3" destOrd="0" parTransId="{DBDC9FF7-7072-4DA6-BD0E-96BD6E4D87FF}" sibTransId="{A417696B-14AE-4A07-9524-AF8B7FD72702}"/>
    <dgm:cxn modelId="{B13B97B9-75A8-49AF-9C76-B74A8E2540A1}" srcId="{CE21CB79-9D0B-4ABC-9A81-819C506B0AA4}" destId="{FB14AB26-8CDB-49F0-8B44-BCB342E49277}" srcOrd="2" destOrd="0" parTransId="{526E1B8B-A611-4097-A9F0-0764375AE7FA}" sibTransId="{49592A4C-4CCF-4970-969C-53F5DFA3AEF9}"/>
    <dgm:cxn modelId="{FFF179C4-83FE-423D-9A9C-7C524E89B0F2}" type="presOf" srcId="{80B4283A-9DAD-487F-8DB0-9626F0A4A0F2}" destId="{7C2AA5A7-8C53-413B-84AC-28204DB12223}" srcOrd="0" destOrd="1" presId="urn:microsoft.com/office/officeart/2008/layout/PictureStrips"/>
    <dgm:cxn modelId="{900E1CD9-59F7-4ACB-9183-4BDF71CAEF01}" type="presOf" srcId="{71C21977-313A-461A-8A8A-BA57DEB7D058}" destId="{7C2AA5A7-8C53-413B-84AC-28204DB12223}" srcOrd="0" destOrd="0" presId="urn:microsoft.com/office/officeart/2008/layout/PictureStrips"/>
    <dgm:cxn modelId="{D05FB6DE-B708-4161-BF85-5D95BA5DA865}" srcId="{CE21CB79-9D0B-4ABC-9A81-819C506B0AA4}" destId="{71C21977-313A-461A-8A8A-BA57DEB7D058}" srcOrd="1" destOrd="0" parTransId="{9F125E3E-04E0-49B3-8C83-60E2D31CB30E}" sibTransId="{10F56A09-7497-41C2-AF50-FA7548C03845}"/>
    <dgm:cxn modelId="{4074E9E0-40C1-448B-B4F1-DE53CE60A14A}" srcId="{A9C34662-458B-4366-B8FC-50205311E4F7}" destId="{96888E41-6CD5-4EA3-A890-E514204BEACF}" srcOrd="1" destOrd="0" parTransId="{5E26EB2E-6A20-4B3B-AF8B-49B9DCB54591}" sibTransId="{313316ED-1E87-4841-94B4-55A2B9DD2B92}"/>
    <dgm:cxn modelId="{B631F5E7-58F4-4871-8B4C-5253DBBFECD4}" type="presOf" srcId="{CE21CB79-9D0B-4ABC-9A81-819C506B0AA4}" destId="{78FCE0EE-5384-4DCD-8FB4-43AB3A2B520A}" srcOrd="0" destOrd="0" presId="urn:microsoft.com/office/officeart/2008/layout/PictureStrips"/>
    <dgm:cxn modelId="{3A15C6EB-46D7-4B9F-8A4D-DF1851B56503}" type="presOf" srcId="{FB14AB26-8CDB-49F0-8B44-BCB342E49277}" destId="{7368A8DA-C990-47F4-8F3C-0C7960C82CA5}" srcOrd="0" destOrd="0" presId="urn:microsoft.com/office/officeart/2008/layout/PictureStrips"/>
    <dgm:cxn modelId="{96BB09F4-32A6-419E-A694-7FE57EF619CB}" srcId="{FB14AB26-8CDB-49F0-8B44-BCB342E49277}" destId="{E543985B-CAFE-4083-BD53-31BB5919EC6A}" srcOrd="0" destOrd="0" parTransId="{90DD20D8-AC65-4E1B-B86B-592ACB0F1CAB}" sibTransId="{975AE5DC-71E4-4F30-AC56-44021914888B}"/>
    <dgm:cxn modelId="{86EC8683-B2CE-414C-A64D-7BC3F522788F}" type="presParOf" srcId="{78FCE0EE-5384-4DCD-8FB4-43AB3A2B520A}" destId="{C89CD1CE-0838-4EF0-B17F-E25B1CA7192C}" srcOrd="0" destOrd="0" presId="urn:microsoft.com/office/officeart/2008/layout/PictureStrips"/>
    <dgm:cxn modelId="{5234537C-DF53-425B-B94F-0FD822F6B0BA}" type="presParOf" srcId="{C89CD1CE-0838-4EF0-B17F-E25B1CA7192C}" destId="{4500E747-319A-4451-A565-82AF1B54106F}" srcOrd="0" destOrd="0" presId="urn:microsoft.com/office/officeart/2008/layout/PictureStrips"/>
    <dgm:cxn modelId="{3644E1D1-0DF4-4BA6-B91E-3A2E40760C8C}" type="presParOf" srcId="{C89CD1CE-0838-4EF0-B17F-E25B1CA7192C}" destId="{8A3DF69F-B1B4-4D42-A662-39BE179EE6ED}" srcOrd="1" destOrd="0" presId="urn:microsoft.com/office/officeart/2008/layout/PictureStrips"/>
    <dgm:cxn modelId="{241D854B-0ABF-4436-B923-F0E885CF7ACC}" type="presParOf" srcId="{78FCE0EE-5384-4DCD-8FB4-43AB3A2B520A}" destId="{4B4BE0FD-8E8A-4EBF-916A-67BED9E049E5}" srcOrd="1" destOrd="0" presId="urn:microsoft.com/office/officeart/2008/layout/PictureStrips"/>
    <dgm:cxn modelId="{28688569-DA8A-4552-B6F3-A5F48CC3BEC8}" type="presParOf" srcId="{78FCE0EE-5384-4DCD-8FB4-43AB3A2B520A}" destId="{C0C39577-7BAE-4856-BE29-0052686DDD02}" srcOrd="2" destOrd="0" presId="urn:microsoft.com/office/officeart/2008/layout/PictureStrips"/>
    <dgm:cxn modelId="{F0CD937D-E224-4AEF-AE6B-000FF54DA867}" type="presParOf" srcId="{C0C39577-7BAE-4856-BE29-0052686DDD02}" destId="{7C2AA5A7-8C53-413B-84AC-28204DB12223}" srcOrd="0" destOrd="0" presId="urn:microsoft.com/office/officeart/2008/layout/PictureStrips"/>
    <dgm:cxn modelId="{F117F2F6-FFBF-4985-A11D-308C5A4A469E}" type="presParOf" srcId="{C0C39577-7BAE-4856-BE29-0052686DDD02}" destId="{2BED50B9-E04A-47A4-A37C-58EF0CACD744}" srcOrd="1" destOrd="0" presId="urn:microsoft.com/office/officeart/2008/layout/PictureStrips"/>
    <dgm:cxn modelId="{093F142D-3ABF-475A-8906-2107BC994347}" type="presParOf" srcId="{78FCE0EE-5384-4DCD-8FB4-43AB3A2B520A}" destId="{C008A157-2179-43CB-AC4F-2790A100B7A8}" srcOrd="3" destOrd="0" presId="urn:microsoft.com/office/officeart/2008/layout/PictureStrips"/>
    <dgm:cxn modelId="{98FB306A-D729-420E-ACB7-6CF3CF11830C}" type="presParOf" srcId="{78FCE0EE-5384-4DCD-8FB4-43AB3A2B520A}" destId="{DB3A3F91-C44E-45CA-9570-4763EF7228FF}" srcOrd="4" destOrd="0" presId="urn:microsoft.com/office/officeart/2008/layout/PictureStrips"/>
    <dgm:cxn modelId="{7E9F4D41-C63D-43F7-96E6-D7564F0DC5DC}" type="presParOf" srcId="{DB3A3F91-C44E-45CA-9570-4763EF7228FF}" destId="{7368A8DA-C990-47F4-8F3C-0C7960C82CA5}" srcOrd="0" destOrd="0" presId="urn:microsoft.com/office/officeart/2008/layout/PictureStrips"/>
    <dgm:cxn modelId="{9AB6E673-95EC-4F6F-A7F8-74336861ABFB}" type="presParOf" srcId="{DB3A3F91-C44E-45CA-9570-4763EF7228FF}" destId="{42DF9001-B18F-40E7-9C20-17748BC71960}" srcOrd="1" destOrd="0" presId="urn:microsoft.com/office/officeart/2008/layout/PictureStrips"/>
    <dgm:cxn modelId="{2AD6E700-5729-4A3E-8C97-793D9A25AD21}" type="presParOf" srcId="{78FCE0EE-5384-4DCD-8FB4-43AB3A2B520A}" destId="{6CAB4CC6-34D5-49DE-8456-7454AA12D2C5}" srcOrd="5" destOrd="0" presId="urn:microsoft.com/office/officeart/2008/layout/PictureStrips"/>
    <dgm:cxn modelId="{14F3D659-1B64-4323-BA12-FF33B5DDF76D}" type="presParOf" srcId="{78FCE0EE-5384-4DCD-8FB4-43AB3A2B520A}" destId="{4025725A-3902-4494-88F8-B6F6E0783359}" srcOrd="6" destOrd="0" presId="urn:microsoft.com/office/officeart/2008/layout/PictureStrips"/>
    <dgm:cxn modelId="{767B18B0-88F5-4FCA-AC99-A5ED7F0650FF}" type="presParOf" srcId="{4025725A-3902-4494-88F8-B6F6E0783359}" destId="{24A8E793-386F-4CF3-AD98-0F63C6E43EF1}" srcOrd="0" destOrd="0" presId="urn:microsoft.com/office/officeart/2008/layout/PictureStrips"/>
    <dgm:cxn modelId="{40D08C29-FE45-4C07-BA21-5334163F093C}" type="presParOf" srcId="{4025725A-3902-4494-88F8-B6F6E0783359}" destId="{898B123A-AED0-4632-8485-425CD132B58D}"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21CB79-9D0B-4ABC-9A81-819C506B0AA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322D07E-91D6-402C-A6B2-17B60E36B1D8}">
      <dgm:prSet custT="1"/>
      <dgm:spPr>
        <a:solidFill>
          <a:schemeClr val="accent4">
            <a:lumMod val="20000"/>
            <a:lumOff val="80000"/>
          </a:schemeClr>
        </a:solidFill>
        <a:ln>
          <a:noFill/>
        </a:ln>
      </dgm:spPr>
      <dgm:t>
        <a:bodyPr/>
        <a:lstStyle/>
        <a:p>
          <a:pPr marL="0">
            <a:lnSpc>
              <a:spcPct val="90000"/>
            </a:lnSpc>
            <a:spcAft>
              <a:spcPct val="35000"/>
            </a:spcAft>
            <a:buNone/>
          </a:pPr>
          <a:r>
            <a:rPr lang="en-US" sz="1800" b="1" dirty="0">
              <a:solidFill>
                <a:schemeClr val="tx2"/>
              </a:solidFill>
              <a:latin typeface="+mn-lt"/>
            </a:rPr>
            <a:t>Protected ≠ Unlimited</a:t>
          </a:r>
        </a:p>
      </dgm:t>
    </dgm:pt>
    <dgm:pt modelId="{D2C3A7E3-B24C-46DE-9C21-8065A6508307}" type="parTrans" cxnId="{E9772860-3EAE-41B7-989C-2E187FA5D1F1}">
      <dgm:prSet/>
      <dgm:spPr/>
      <dgm:t>
        <a:bodyPr/>
        <a:lstStyle/>
        <a:p>
          <a:endParaRPr lang="en-US" sz="1800">
            <a:latin typeface="+mn-lt"/>
          </a:endParaRPr>
        </a:p>
      </dgm:t>
    </dgm:pt>
    <dgm:pt modelId="{9D4B4758-1D46-46B0-9893-4F33D2DE5AE3}" type="sibTrans" cxnId="{E9772860-3EAE-41B7-989C-2E187FA5D1F1}">
      <dgm:prSet/>
      <dgm:spPr/>
      <dgm:t>
        <a:bodyPr/>
        <a:lstStyle/>
        <a:p>
          <a:endParaRPr lang="en-US" sz="1800">
            <a:latin typeface="+mn-lt"/>
          </a:endParaRPr>
        </a:p>
      </dgm:t>
    </dgm:pt>
    <dgm:pt modelId="{9A8DF0BB-36E2-4A20-B391-1C94CD0257D5}">
      <dgm:prSet custT="1"/>
      <dgm:spPr>
        <a:solidFill>
          <a:schemeClr val="accent4">
            <a:lumMod val="20000"/>
            <a:lumOff val="80000"/>
          </a:schemeClr>
        </a:solidFill>
        <a:ln>
          <a:noFill/>
        </a:ln>
      </dgm:spPr>
      <dgm:t>
        <a:bodyPr/>
        <a:lstStyle/>
        <a:p>
          <a:pPr marL="0" indent="0">
            <a:lnSpc>
              <a:spcPct val="100000"/>
            </a:lnSpc>
            <a:spcAft>
              <a:spcPts val="0"/>
            </a:spcAft>
            <a:buNone/>
          </a:pPr>
          <a:r>
            <a:rPr lang="en-US" sz="1800" dirty="0">
              <a:solidFill>
                <a:schemeClr val="tx1"/>
              </a:solidFill>
              <a:latin typeface="+mn-lt"/>
            </a:rPr>
            <a:t>Manner, timing, and means matter. Improper execution strips legal protection from even a legitimate goal.</a:t>
          </a:r>
        </a:p>
      </dgm:t>
    </dgm:pt>
    <dgm:pt modelId="{B306DF99-6ACA-4522-9EAF-51213A69509B}" type="parTrans" cxnId="{F48A3065-7297-4783-B672-9BA0E849FAD8}">
      <dgm:prSet/>
      <dgm:spPr/>
      <dgm:t>
        <a:bodyPr/>
        <a:lstStyle/>
        <a:p>
          <a:endParaRPr lang="en-US" sz="1800">
            <a:latin typeface="+mn-lt"/>
          </a:endParaRPr>
        </a:p>
      </dgm:t>
    </dgm:pt>
    <dgm:pt modelId="{6FB36630-46FB-4437-95A3-4EDF6AA6FCB7}" type="sibTrans" cxnId="{F48A3065-7297-4783-B672-9BA0E849FAD8}">
      <dgm:prSet/>
      <dgm:spPr/>
      <dgm:t>
        <a:bodyPr/>
        <a:lstStyle/>
        <a:p>
          <a:endParaRPr lang="en-US" sz="1800">
            <a:latin typeface="+mn-lt"/>
          </a:endParaRPr>
        </a:p>
      </dgm:t>
    </dgm:pt>
    <dgm:pt modelId="{71C21977-313A-461A-8A8A-BA57DEB7D058}">
      <dgm:prSet custT="1"/>
      <dgm:spPr>
        <a:solidFill>
          <a:schemeClr val="tx2">
            <a:lumMod val="20000"/>
            <a:lumOff val="80000"/>
          </a:schemeClr>
        </a:solidFill>
        <a:ln>
          <a:noFill/>
        </a:ln>
      </dgm:spPr>
      <dgm: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Know Your Duties</a:t>
          </a:r>
        </a:p>
      </dgm:t>
    </dgm:pt>
    <dgm:pt modelId="{9F125E3E-04E0-49B3-8C83-60E2D31CB30E}" type="parTrans" cxnId="{D05FB6DE-B708-4161-BF85-5D95BA5DA865}">
      <dgm:prSet/>
      <dgm:spPr/>
      <dgm:t>
        <a:bodyPr/>
        <a:lstStyle/>
        <a:p>
          <a:endParaRPr lang="en-US" sz="1800">
            <a:latin typeface="+mn-lt"/>
          </a:endParaRPr>
        </a:p>
      </dgm:t>
    </dgm:pt>
    <dgm:pt modelId="{10F56A09-7497-41C2-AF50-FA7548C03845}" type="sibTrans" cxnId="{D05FB6DE-B708-4161-BF85-5D95BA5DA865}">
      <dgm:prSet/>
      <dgm:spPr/>
      <dgm:t>
        <a:bodyPr/>
        <a:lstStyle/>
        <a:p>
          <a:endParaRPr lang="en-US" sz="1800">
            <a:latin typeface="+mn-lt"/>
          </a:endParaRPr>
        </a:p>
      </dgm:t>
    </dgm:pt>
    <dgm:pt modelId="{FB14AB26-8CDB-49F0-8B44-BCB342E49277}">
      <dgm:prSet custT="1"/>
      <dgm:spPr>
        <a:solidFill>
          <a:schemeClr val="accent4">
            <a:lumMod val="20000"/>
            <a:lumOff val="80000"/>
          </a:schemeClr>
        </a:solidFill>
        <a:ln>
          <a:noFill/>
        </a:ln>
      </dgm:spPr>
      <dgm: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Communicate Strategically</a:t>
          </a:r>
        </a:p>
      </dgm:t>
    </dgm:pt>
    <dgm:pt modelId="{526E1B8B-A611-4097-A9F0-0764375AE7FA}" type="parTrans" cxnId="{B13B97B9-75A8-49AF-9C76-B74A8E2540A1}">
      <dgm:prSet/>
      <dgm:spPr/>
      <dgm:t>
        <a:bodyPr/>
        <a:lstStyle/>
        <a:p>
          <a:endParaRPr lang="en-US" sz="1800">
            <a:latin typeface="+mn-lt"/>
          </a:endParaRPr>
        </a:p>
      </dgm:t>
    </dgm:pt>
    <dgm:pt modelId="{49592A4C-4CCF-4970-969C-53F5DFA3AEF9}" type="sibTrans" cxnId="{B13B97B9-75A8-49AF-9C76-B74A8E2540A1}">
      <dgm:prSet/>
      <dgm:spPr/>
      <dgm:t>
        <a:bodyPr/>
        <a:lstStyle/>
        <a:p>
          <a:endParaRPr lang="en-US" sz="1800">
            <a:latin typeface="+mn-lt"/>
          </a:endParaRPr>
        </a:p>
      </dgm:t>
    </dgm:pt>
    <dgm:pt modelId="{E543985B-CAFE-4083-BD53-31BB5919EC6A}">
      <dgm:prSet custT="1"/>
      <dgm:spPr>
        <a:solidFill>
          <a:schemeClr val="accent4">
            <a:lumMod val="20000"/>
            <a:lumOff val="80000"/>
          </a:schemeClr>
        </a:solidFill>
        <a:ln>
          <a:noFill/>
        </a:ln>
      </dgm:spPr>
      <dgm:t>
        <a:bodyPr/>
        <a:lstStyle/>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Districts have free speech rights too. Use them carefully, and never in a way that reads as bad-faith bargaining.</a:t>
          </a:r>
        </a:p>
      </dgm:t>
    </dgm:pt>
    <dgm:pt modelId="{90DD20D8-AC65-4E1B-B86B-592ACB0F1CAB}" type="parTrans" cxnId="{96BB09F4-32A6-419E-A694-7FE57EF619CB}">
      <dgm:prSet/>
      <dgm:spPr/>
      <dgm:t>
        <a:bodyPr/>
        <a:lstStyle/>
        <a:p>
          <a:endParaRPr lang="en-US" sz="1800">
            <a:latin typeface="+mn-lt"/>
          </a:endParaRPr>
        </a:p>
      </dgm:t>
    </dgm:pt>
    <dgm:pt modelId="{975AE5DC-71E4-4F30-AC56-44021914888B}" type="sibTrans" cxnId="{96BB09F4-32A6-419E-A694-7FE57EF619CB}">
      <dgm:prSet/>
      <dgm:spPr/>
      <dgm:t>
        <a:bodyPr/>
        <a:lstStyle/>
        <a:p>
          <a:endParaRPr lang="en-US" sz="1800">
            <a:latin typeface="+mn-lt"/>
          </a:endParaRPr>
        </a:p>
      </dgm:t>
    </dgm:pt>
    <dgm:pt modelId="{A9C34662-458B-4366-B8FC-50205311E4F7}">
      <dgm:prSet custT="1"/>
      <dgm:spPr>
        <a:solidFill>
          <a:schemeClr val="tx2">
            <a:lumMod val="20000"/>
            <a:lumOff val="80000"/>
          </a:schemeClr>
        </a:solidFill>
        <a:ln>
          <a:noFill/>
        </a:ln>
      </dgm:spPr>
      <dgm: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Impasse Is a Trigger</a:t>
          </a:r>
        </a:p>
      </dgm:t>
    </dgm:pt>
    <dgm:pt modelId="{DBDC9FF7-7072-4DA6-BD0E-96BD6E4D87FF}" type="parTrans" cxnId="{4104AEAF-95FE-4E93-9EF1-E563317D2E32}">
      <dgm:prSet/>
      <dgm:spPr/>
      <dgm:t>
        <a:bodyPr/>
        <a:lstStyle/>
        <a:p>
          <a:endParaRPr lang="en-US" sz="1800">
            <a:latin typeface="+mn-lt"/>
          </a:endParaRPr>
        </a:p>
      </dgm:t>
    </dgm:pt>
    <dgm:pt modelId="{A417696B-14AE-4A07-9524-AF8B7FD72702}" type="sibTrans" cxnId="{4104AEAF-95FE-4E93-9EF1-E563317D2E32}">
      <dgm:prSet/>
      <dgm:spPr/>
      <dgm:t>
        <a:bodyPr/>
        <a:lstStyle/>
        <a:p>
          <a:endParaRPr lang="en-US" sz="1800">
            <a:latin typeface="+mn-lt"/>
          </a:endParaRPr>
        </a:p>
      </dgm:t>
    </dgm:pt>
    <dgm:pt modelId="{1DFD6FF4-F085-4B53-832F-39F05DD42B78}">
      <dgm:prSet custT="1"/>
      <dgm:spPr>
        <a:solidFill>
          <a:schemeClr val="tx2">
            <a:lumMod val="20000"/>
            <a:lumOff val="80000"/>
          </a:schemeClr>
        </a:solidFill>
        <a:ln>
          <a:noFill/>
        </a:ln>
      </dgm:spPr>
      <dgm:t>
        <a:bodyPr/>
        <a:lstStyle/>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Most work stoppages become lawful only after impasse procedures are exhausted. Premature action invites a bad-faith claim.</a:t>
          </a:r>
        </a:p>
      </dgm:t>
    </dgm:pt>
    <dgm:pt modelId="{1DDEE88E-A2F3-46A6-900E-83EF37EDB339}" type="parTrans" cxnId="{F091A504-8E58-47CB-9D94-E6696A6B3C9A}">
      <dgm:prSet/>
      <dgm:spPr/>
      <dgm:t>
        <a:bodyPr/>
        <a:lstStyle/>
        <a:p>
          <a:endParaRPr lang="en-US" sz="1800">
            <a:latin typeface="+mn-lt"/>
          </a:endParaRPr>
        </a:p>
      </dgm:t>
    </dgm:pt>
    <dgm:pt modelId="{0CC449A3-F898-413D-814C-68852A2E0F2F}" type="sibTrans" cxnId="{F091A504-8E58-47CB-9D94-E6696A6B3C9A}">
      <dgm:prSet/>
      <dgm:spPr/>
      <dgm:t>
        <a:bodyPr/>
        <a:lstStyle/>
        <a:p>
          <a:endParaRPr lang="en-US" sz="1800">
            <a:latin typeface="+mn-lt"/>
          </a:endParaRPr>
        </a:p>
      </dgm:t>
    </dgm:pt>
    <dgm:pt modelId="{96888E41-6CD5-4EA3-A890-E514204BEACF}">
      <dgm:prSet custT="1"/>
      <dgm:spPr>
        <a:solidFill>
          <a:schemeClr val="tx2">
            <a:lumMod val="20000"/>
            <a:lumOff val="80000"/>
          </a:schemeClr>
        </a:solidFill>
        <a:ln>
          <a:noFill/>
        </a:ln>
      </dgm:spPr>
      <dgm:t>
        <a:bodyPr/>
        <a:lstStyle/>
        <a:p>
          <a:pPr marL="0" lvl="1" indent="0" algn="l" defTabSz="889000">
            <a:lnSpc>
              <a:spcPct val="100000"/>
            </a:lnSpc>
            <a:spcBef>
              <a:spcPct val="0"/>
            </a:spcBef>
            <a:spcAft>
              <a:spcPts val="0"/>
            </a:spcAft>
            <a:buNone/>
          </a:pPr>
          <a:r>
            <a:rPr lang="en-US" sz="1800" b="1" kern="1200" dirty="0">
              <a:solidFill>
                <a:schemeClr val="tx2"/>
              </a:solidFill>
              <a:latin typeface="+mn-lt"/>
              <a:ea typeface="+mn-ea"/>
              <a:cs typeface="+mn-cs"/>
            </a:rPr>
            <a:t>Consult Counsel Early</a:t>
          </a:r>
        </a:p>
      </dgm:t>
    </dgm:pt>
    <dgm:pt modelId="{5E26EB2E-6A20-4B3B-AF8B-49B9DCB54591}" type="parTrans" cxnId="{4074E9E0-40C1-448B-B4F1-DE53CE60A14A}">
      <dgm:prSet/>
      <dgm:spPr/>
      <dgm:t>
        <a:bodyPr/>
        <a:lstStyle/>
        <a:p>
          <a:endParaRPr lang="en-US" sz="1800"/>
        </a:p>
      </dgm:t>
    </dgm:pt>
    <dgm:pt modelId="{313316ED-1E87-4841-94B4-55A2B9DD2B92}" type="sibTrans" cxnId="{4074E9E0-40C1-448B-B4F1-DE53CE60A14A}">
      <dgm:prSet/>
      <dgm:spPr/>
      <dgm:t>
        <a:bodyPr/>
        <a:lstStyle/>
        <a:p>
          <a:endParaRPr lang="en-US" sz="1800"/>
        </a:p>
      </dgm:t>
    </dgm:pt>
    <dgm:pt modelId="{80B4283A-9DAD-487F-8DB0-9626F0A4A0F2}">
      <dgm:prSet custT="1"/>
      <dgm:spPr>
        <a:solidFill>
          <a:schemeClr val="tx2">
            <a:lumMod val="20000"/>
            <a:lumOff val="80000"/>
          </a:schemeClr>
        </a:solidFill>
        <a:ln>
          <a:noFill/>
        </a:ln>
      </dgm:spPr>
      <dgm:t>
        <a:bodyPr/>
        <a:lstStyle/>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The mandatory-vs-voluntary line is the heart of most work-to-rule disputes. Analyze each duty separately.</a:t>
          </a:r>
        </a:p>
      </dgm:t>
    </dgm:pt>
    <dgm:pt modelId="{7E767CD5-ED5F-4E3B-9A2B-5864451FEEA4}" type="sibTrans" cxnId="{AE397E92-B6D2-45B8-98A3-8C3F93F6A762}">
      <dgm:prSet/>
      <dgm:spPr/>
      <dgm:t>
        <a:bodyPr/>
        <a:lstStyle/>
        <a:p>
          <a:endParaRPr lang="en-US" sz="1800">
            <a:latin typeface="+mn-lt"/>
          </a:endParaRPr>
        </a:p>
      </dgm:t>
    </dgm:pt>
    <dgm:pt modelId="{06621F23-D430-46B9-943D-1F4C18025783}" type="parTrans" cxnId="{AE397E92-B6D2-45B8-98A3-8C3F93F6A762}">
      <dgm:prSet/>
      <dgm:spPr/>
      <dgm:t>
        <a:bodyPr/>
        <a:lstStyle/>
        <a:p>
          <a:endParaRPr lang="en-US" sz="1800">
            <a:latin typeface="+mn-lt"/>
          </a:endParaRPr>
        </a:p>
      </dgm:t>
    </dgm:pt>
    <dgm:pt modelId="{E8DF802E-D303-49DD-84C7-659ED852DEB0}">
      <dgm:prSet custT="1"/>
      <dgm:spPr>
        <a:solidFill>
          <a:schemeClr val="accent4">
            <a:lumMod val="20000"/>
            <a:lumOff val="80000"/>
          </a:schemeClr>
        </a:solidFill>
        <a:ln>
          <a:noFill/>
        </a:ln>
      </dgm:spPr>
      <dgm:t>
        <a:bodyPr/>
        <a:lstStyle/>
        <a:p>
          <a:pPr marL="0" lvl="1" indent="0" algn="l" defTabSz="889000">
            <a:lnSpc>
              <a:spcPct val="100000"/>
            </a:lnSpc>
            <a:spcBef>
              <a:spcPct val="0"/>
            </a:spcBef>
            <a:spcAft>
              <a:spcPts val="0"/>
            </a:spcAft>
            <a:buNone/>
          </a:pPr>
          <a:r>
            <a:rPr lang="en-US" sz="1800" b="1" kern="1200" dirty="0">
              <a:solidFill>
                <a:schemeClr val="tx2"/>
              </a:solidFill>
              <a:latin typeface="+mn-lt"/>
              <a:ea typeface="+mn-ea"/>
              <a:cs typeface="+mn-cs"/>
            </a:rPr>
            <a:t>Document Everything</a:t>
          </a:r>
        </a:p>
      </dgm:t>
    </dgm:pt>
    <dgm:pt modelId="{FDB438AB-38A1-4D7B-87CA-C05A3ECEB558}" type="parTrans" cxnId="{DBDC4D0B-77C7-4C21-9E91-98B4C9AEEF35}">
      <dgm:prSet/>
      <dgm:spPr/>
      <dgm:t>
        <a:bodyPr/>
        <a:lstStyle/>
        <a:p>
          <a:endParaRPr lang="en-US" sz="1800"/>
        </a:p>
      </dgm:t>
    </dgm:pt>
    <dgm:pt modelId="{25ADF419-94BA-4A3F-8458-CEBCA9716408}" type="sibTrans" cxnId="{DBDC4D0B-77C7-4C21-9E91-98B4C9AEEF35}">
      <dgm:prSet/>
      <dgm:spPr/>
      <dgm:t>
        <a:bodyPr/>
        <a:lstStyle/>
        <a:p>
          <a:endParaRPr lang="en-US" sz="1800"/>
        </a:p>
      </dgm:t>
    </dgm:pt>
    <dgm:pt modelId="{8450B9AC-2B13-4F62-B1A3-8DBC73AE30E8}">
      <dgm:prSet custT="1"/>
      <dgm:spPr/>
      <dgm:t>
        <a:bodyPr/>
        <a:lstStyle/>
        <a:p>
          <a:pPr marL="0" lvl="1" indent="0" algn="l" defTabSz="889000">
            <a:lnSpc>
              <a:spcPct val="100000"/>
            </a:lnSpc>
            <a:spcBef>
              <a:spcPct val="0"/>
            </a:spcBef>
            <a:spcAft>
              <a:spcPts val="0"/>
            </a:spcAft>
            <a:buNone/>
          </a:pPr>
          <a:r>
            <a:rPr lang="en-US" sz="1800" dirty="0">
              <a:solidFill>
                <a:schemeClr val="tx1"/>
              </a:solidFill>
              <a:latin typeface="+mn-lt"/>
              <a:ea typeface="+mn-ea"/>
              <a:cs typeface="+mn-cs"/>
            </a:rPr>
            <a:t>Keep confidential records of threats, preparation, and union communications, but don’t act on them without counsel.</a:t>
          </a:r>
        </a:p>
      </dgm:t>
    </dgm:pt>
    <dgm:pt modelId="{F868F8BD-59D6-46E6-959D-6F85BFF54310}" type="parTrans" cxnId="{E303EED3-715B-4521-A076-2C12E62E7F50}">
      <dgm:prSet/>
      <dgm:spPr/>
      <dgm:t>
        <a:bodyPr/>
        <a:lstStyle/>
        <a:p>
          <a:endParaRPr lang="en-US" sz="1800"/>
        </a:p>
      </dgm:t>
    </dgm:pt>
    <dgm:pt modelId="{1991B965-77BE-4C15-A201-56B304EA8F6D}" type="sibTrans" cxnId="{E303EED3-715B-4521-A076-2C12E62E7F50}">
      <dgm:prSet/>
      <dgm:spPr/>
      <dgm:t>
        <a:bodyPr/>
        <a:lstStyle/>
        <a:p>
          <a:endParaRPr lang="en-US" sz="1800"/>
        </a:p>
      </dgm:t>
    </dgm:pt>
    <dgm:pt modelId="{B808FD35-EEB3-4998-B81D-11BFC5BB37F5}">
      <dgm:prSet custT="1"/>
      <dgm:spPr>
        <a:solidFill>
          <a:schemeClr val="tx2">
            <a:lumMod val="20000"/>
            <a:lumOff val="80000"/>
          </a:schemeClr>
        </a:solidFill>
      </dgm:spPr>
      <dgm:t>
        <a:bodyPr/>
        <a:lstStyle/>
        <a:p>
          <a:pPr marL="0" lvl="1" indent="0" algn="l" defTabSz="889000">
            <a:lnSpc>
              <a:spcPct val="100000"/>
            </a:lnSpc>
            <a:spcBef>
              <a:spcPct val="0"/>
            </a:spcBef>
            <a:spcAft>
              <a:spcPts val="0"/>
            </a:spcAft>
            <a:buNone/>
          </a:pPr>
          <a:r>
            <a:rPr lang="en-US" sz="1800" dirty="0">
              <a:solidFill>
                <a:schemeClr val="tx1"/>
              </a:solidFill>
              <a:latin typeface="+mn-lt"/>
              <a:ea typeface="+mn-ea"/>
              <a:cs typeface="+mn-cs"/>
            </a:rPr>
            <a:t>PERB decisions are highly fact-specific. Loop in legal counsel before disciplining or filing a charge.</a:t>
          </a:r>
        </a:p>
      </dgm:t>
    </dgm:pt>
    <dgm:pt modelId="{B931F577-2D58-432A-9547-E8733C985EDB}" type="parTrans" cxnId="{1B2B7C86-FA10-4548-979D-A031651D2BFE}">
      <dgm:prSet/>
      <dgm:spPr/>
      <dgm:t>
        <a:bodyPr/>
        <a:lstStyle/>
        <a:p>
          <a:endParaRPr lang="en-US" sz="1800"/>
        </a:p>
      </dgm:t>
    </dgm:pt>
    <dgm:pt modelId="{F690E0B4-C7E3-46A9-9AFD-75F790628098}" type="sibTrans" cxnId="{1B2B7C86-FA10-4548-979D-A031651D2BFE}">
      <dgm:prSet/>
      <dgm:spPr/>
      <dgm:t>
        <a:bodyPr/>
        <a:lstStyle/>
        <a:p>
          <a:endParaRPr lang="en-US" sz="1800"/>
        </a:p>
      </dgm:t>
    </dgm:pt>
    <dgm:pt modelId="{4BD6BC91-AC97-4E9B-8AC5-40C879D3BBEA}">
      <dgm:prSet custT="1"/>
      <dgm:spPr/>
      <dgm:t>
        <a:bodyPr/>
        <a:lstStyle/>
        <a:p>
          <a:pPr marL="0" lvl="1" indent="0" algn="l" defTabSz="889000">
            <a:lnSpc>
              <a:spcPct val="100000"/>
            </a:lnSpc>
            <a:spcBef>
              <a:spcPct val="0"/>
            </a:spcBef>
            <a:spcAft>
              <a:spcPts val="0"/>
            </a:spcAft>
            <a:buNone/>
          </a:pPr>
          <a:endParaRPr lang="en-US" sz="1800" dirty="0">
            <a:solidFill>
              <a:schemeClr val="tx1"/>
            </a:solidFill>
            <a:latin typeface="+mn-lt"/>
            <a:ea typeface="+mn-ea"/>
            <a:cs typeface="+mn-cs"/>
          </a:endParaRPr>
        </a:p>
      </dgm:t>
    </dgm:pt>
    <dgm:pt modelId="{90712BD7-90C9-4B8A-A32A-DDFE0B688C63}" type="parTrans" cxnId="{CBF4B16B-7E31-4CF7-B2E8-C0FF23CD1A32}">
      <dgm:prSet/>
      <dgm:spPr/>
      <dgm:t>
        <a:bodyPr/>
        <a:lstStyle/>
        <a:p>
          <a:endParaRPr lang="en-US"/>
        </a:p>
      </dgm:t>
    </dgm:pt>
    <dgm:pt modelId="{BEA8DF5D-DC27-4574-9D77-21B8B2E141D3}" type="sibTrans" cxnId="{CBF4B16B-7E31-4CF7-B2E8-C0FF23CD1A32}">
      <dgm:prSet/>
      <dgm:spPr/>
      <dgm:t>
        <a:bodyPr/>
        <a:lstStyle/>
        <a:p>
          <a:endParaRPr lang="en-US"/>
        </a:p>
      </dgm:t>
    </dgm:pt>
    <dgm:pt modelId="{8D9548EC-7AA3-42BF-9B1E-ED783EFA3994}">
      <dgm:prSet custT="1"/>
      <dgm:spPr>
        <a:solidFill>
          <a:schemeClr val="tx2">
            <a:lumMod val="20000"/>
            <a:lumOff val="80000"/>
          </a:schemeClr>
        </a:solidFill>
      </dgm:spPr>
      <dgm:t>
        <a:bodyPr/>
        <a:lstStyle/>
        <a:p>
          <a:pPr marL="0" lvl="1" indent="0" algn="l" defTabSz="889000">
            <a:lnSpc>
              <a:spcPct val="100000"/>
            </a:lnSpc>
            <a:spcBef>
              <a:spcPct val="0"/>
            </a:spcBef>
            <a:spcAft>
              <a:spcPts val="0"/>
            </a:spcAft>
            <a:buNone/>
          </a:pPr>
          <a:endParaRPr lang="en-US" sz="1800" dirty="0">
            <a:solidFill>
              <a:schemeClr val="tx1"/>
            </a:solidFill>
            <a:latin typeface="+mn-lt"/>
            <a:ea typeface="+mn-ea"/>
            <a:cs typeface="+mn-cs"/>
          </a:endParaRPr>
        </a:p>
      </dgm:t>
    </dgm:pt>
    <dgm:pt modelId="{5B5E6D95-1F23-407D-8378-5AFE002F0562}" type="parTrans" cxnId="{C19C6A94-283E-4AEC-A825-082B5731AB4A}">
      <dgm:prSet/>
      <dgm:spPr/>
      <dgm:t>
        <a:bodyPr/>
        <a:lstStyle/>
        <a:p>
          <a:endParaRPr lang="en-US"/>
        </a:p>
      </dgm:t>
    </dgm:pt>
    <dgm:pt modelId="{59D0F04F-B439-4417-8F68-084B84332698}" type="sibTrans" cxnId="{C19C6A94-283E-4AEC-A825-082B5731AB4A}">
      <dgm:prSet/>
      <dgm:spPr/>
      <dgm:t>
        <a:bodyPr/>
        <a:lstStyle/>
        <a:p>
          <a:endParaRPr lang="en-US"/>
        </a:p>
      </dgm:t>
    </dgm:pt>
    <dgm:pt modelId="{0E83BBE2-9E2F-4A95-9FF3-DCD72D5B198D}" type="pres">
      <dgm:prSet presAssocID="{CE21CB79-9D0B-4ABC-9A81-819C506B0AA4}" presName="diagram" presStyleCnt="0">
        <dgm:presLayoutVars>
          <dgm:dir/>
          <dgm:resizeHandles val="exact"/>
        </dgm:presLayoutVars>
      </dgm:prSet>
      <dgm:spPr/>
    </dgm:pt>
    <dgm:pt modelId="{9AEA2BB4-0A0D-43BA-8EAC-3CF0088E8E74}" type="pres">
      <dgm:prSet presAssocID="{8322D07E-91D6-402C-A6B2-17B60E36B1D8}" presName="node" presStyleLbl="node1" presStyleIdx="0" presStyleCnt="6" custScaleX="118129">
        <dgm:presLayoutVars>
          <dgm:bulletEnabled val="1"/>
        </dgm:presLayoutVars>
      </dgm:prSet>
      <dgm:spPr>
        <a:prstGeom prst="rect">
          <a:avLst/>
        </a:prstGeom>
      </dgm:spPr>
    </dgm:pt>
    <dgm:pt modelId="{B8B8D990-AB80-4DAA-ACDD-6E75D9F03553}" type="pres">
      <dgm:prSet presAssocID="{9D4B4758-1D46-46B0-9893-4F33D2DE5AE3}" presName="sibTrans" presStyleCnt="0"/>
      <dgm:spPr/>
    </dgm:pt>
    <dgm:pt modelId="{997ADEE4-8DF9-478A-8719-981B289E3CF1}" type="pres">
      <dgm:prSet presAssocID="{71C21977-313A-461A-8A8A-BA57DEB7D058}" presName="node" presStyleLbl="node1" presStyleIdx="1" presStyleCnt="6" custScaleX="118129">
        <dgm:presLayoutVars>
          <dgm:bulletEnabled val="1"/>
        </dgm:presLayoutVars>
      </dgm:prSet>
      <dgm:spPr>
        <a:prstGeom prst="rect">
          <a:avLst/>
        </a:prstGeom>
      </dgm:spPr>
    </dgm:pt>
    <dgm:pt modelId="{58DD4676-0691-4C26-B7C5-C72C472BB22B}" type="pres">
      <dgm:prSet presAssocID="{10F56A09-7497-41C2-AF50-FA7548C03845}" presName="sibTrans" presStyleCnt="0"/>
      <dgm:spPr/>
    </dgm:pt>
    <dgm:pt modelId="{6DD62694-C7A7-4874-A4ED-73F923F2C24B}" type="pres">
      <dgm:prSet presAssocID="{FB14AB26-8CDB-49F0-8B44-BCB342E49277}" presName="node" presStyleLbl="node1" presStyleIdx="2" presStyleCnt="6" custScaleX="118129">
        <dgm:presLayoutVars>
          <dgm:bulletEnabled val="1"/>
        </dgm:presLayoutVars>
      </dgm:prSet>
      <dgm:spPr>
        <a:prstGeom prst="rect">
          <a:avLst/>
        </a:prstGeom>
      </dgm:spPr>
    </dgm:pt>
    <dgm:pt modelId="{1FE26975-44D7-44E6-97BF-E32C5CCEA24F}" type="pres">
      <dgm:prSet presAssocID="{49592A4C-4CCF-4970-969C-53F5DFA3AEF9}" presName="sibTrans" presStyleCnt="0"/>
      <dgm:spPr/>
    </dgm:pt>
    <dgm:pt modelId="{64481CCE-1F0A-4B74-8763-D3363CAAA7CB}" type="pres">
      <dgm:prSet presAssocID="{A9C34662-458B-4366-B8FC-50205311E4F7}" presName="node" presStyleLbl="node1" presStyleIdx="3" presStyleCnt="6" custScaleX="118129">
        <dgm:presLayoutVars>
          <dgm:bulletEnabled val="1"/>
        </dgm:presLayoutVars>
      </dgm:prSet>
      <dgm:spPr>
        <a:prstGeom prst="rect">
          <a:avLst/>
        </a:prstGeom>
      </dgm:spPr>
    </dgm:pt>
    <dgm:pt modelId="{C1CD8A01-71E8-445A-848E-DFA5019389E7}" type="pres">
      <dgm:prSet presAssocID="{A417696B-14AE-4A07-9524-AF8B7FD72702}" presName="sibTrans" presStyleCnt="0"/>
      <dgm:spPr/>
    </dgm:pt>
    <dgm:pt modelId="{C0C25C70-2B34-4994-ACAA-892EE0FB8C6C}" type="pres">
      <dgm:prSet presAssocID="{E8DF802E-D303-49DD-84C7-659ED852DEB0}" presName="node" presStyleLbl="node1" presStyleIdx="4" presStyleCnt="6" custScaleX="118129">
        <dgm:presLayoutVars>
          <dgm:bulletEnabled val="1"/>
        </dgm:presLayoutVars>
      </dgm:prSet>
      <dgm:spPr>
        <a:prstGeom prst="rect">
          <a:avLst/>
        </a:prstGeom>
      </dgm:spPr>
    </dgm:pt>
    <dgm:pt modelId="{789F5887-3917-4872-820A-E19187504EAD}" type="pres">
      <dgm:prSet presAssocID="{25ADF419-94BA-4A3F-8458-CEBCA9716408}" presName="sibTrans" presStyleCnt="0"/>
      <dgm:spPr/>
    </dgm:pt>
    <dgm:pt modelId="{1B3C1EC9-9FBA-4DE1-82E7-BAC63B05F649}" type="pres">
      <dgm:prSet presAssocID="{96888E41-6CD5-4EA3-A890-E514204BEACF}" presName="node" presStyleLbl="node1" presStyleIdx="5" presStyleCnt="6" custScaleX="118129">
        <dgm:presLayoutVars>
          <dgm:bulletEnabled val="1"/>
        </dgm:presLayoutVars>
      </dgm:prSet>
      <dgm:spPr>
        <a:prstGeom prst="rect">
          <a:avLst/>
        </a:prstGeom>
      </dgm:spPr>
    </dgm:pt>
  </dgm:ptLst>
  <dgm:cxnLst>
    <dgm:cxn modelId="{F091A504-8E58-47CB-9D94-E6696A6B3C9A}" srcId="{A9C34662-458B-4366-B8FC-50205311E4F7}" destId="{1DFD6FF4-F085-4B53-832F-39F05DD42B78}" srcOrd="0" destOrd="0" parTransId="{1DDEE88E-A2F3-46A6-900E-83EF37EDB339}" sibTransId="{0CC449A3-F898-413D-814C-68852A2E0F2F}"/>
    <dgm:cxn modelId="{15B79D07-9133-4E20-BE67-DD9809FDADBC}" type="presOf" srcId="{E543985B-CAFE-4083-BD53-31BB5919EC6A}" destId="{6DD62694-C7A7-4874-A4ED-73F923F2C24B}" srcOrd="0" destOrd="1" presId="urn:microsoft.com/office/officeart/2005/8/layout/default"/>
    <dgm:cxn modelId="{F1C93609-4CF8-45A0-9F8B-E93685C5BE8C}" type="presOf" srcId="{71C21977-313A-461A-8A8A-BA57DEB7D058}" destId="{997ADEE4-8DF9-478A-8719-981B289E3CF1}" srcOrd="0" destOrd="0" presId="urn:microsoft.com/office/officeart/2005/8/layout/default"/>
    <dgm:cxn modelId="{DBDC4D0B-77C7-4C21-9E91-98B4C9AEEF35}" srcId="{CE21CB79-9D0B-4ABC-9A81-819C506B0AA4}" destId="{E8DF802E-D303-49DD-84C7-659ED852DEB0}" srcOrd="4" destOrd="0" parTransId="{FDB438AB-38A1-4D7B-87CA-C05A3ECEB558}" sibTransId="{25ADF419-94BA-4A3F-8458-CEBCA9716408}"/>
    <dgm:cxn modelId="{2FC67826-F744-4510-A5EC-793BA3B17BDB}" type="presOf" srcId="{FB14AB26-8CDB-49F0-8B44-BCB342E49277}" destId="{6DD62694-C7A7-4874-A4ED-73F923F2C24B}" srcOrd="0" destOrd="0" presId="urn:microsoft.com/office/officeart/2005/8/layout/default"/>
    <dgm:cxn modelId="{513AF02C-5E5F-4BBA-9C50-27429E8A2697}" type="presOf" srcId="{80B4283A-9DAD-487F-8DB0-9626F0A4A0F2}" destId="{997ADEE4-8DF9-478A-8719-981B289E3CF1}" srcOrd="0" destOrd="1" presId="urn:microsoft.com/office/officeart/2005/8/layout/default"/>
    <dgm:cxn modelId="{5D74BC30-DDD8-4E04-AF58-E674D7E85AB3}" type="presOf" srcId="{1DFD6FF4-F085-4B53-832F-39F05DD42B78}" destId="{64481CCE-1F0A-4B74-8763-D3363CAAA7CB}" srcOrd="0" destOrd="1" presId="urn:microsoft.com/office/officeart/2005/8/layout/default"/>
    <dgm:cxn modelId="{1D2DCE32-7F12-4EF0-9F6A-B29D45423D55}" type="presOf" srcId="{8450B9AC-2B13-4F62-B1A3-8DBC73AE30E8}" destId="{C0C25C70-2B34-4994-ACAA-892EE0FB8C6C}" srcOrd="0" destOrd="1" presId="urn:microsoft.com/office/officeart/2005/8/layout/default"/>
    <dgm:cxn modelId="{9A166837-2A8F-488A-B6C8-83CB9A493678}" type="presOf" srcId="{CE21CB79-9D0B-4ABC-9A81-819C506B0AA4}" destId="{0E83BBE2-9E2F-4A95-9FF3-DCD72D5B198D}" srcOrd="0" destOrd="0" presId="urn:microsoft.com/office/officeart/2005/8/layout/default"/>
    <dgm:cxn modelId="{DA0FDE3B-54C4-4CC2-AC6E-D88D8FFAE83A}" type="presOf" srcId="{A9C34662-458B-4366-B8FC-50205311E4F7}" destId="{64481CCE-1F0A-4B74-8763-D3363CAAA7CB}" srcOrd="0" destOrd="0" presId="urn:microsoft.com/office/officeart/2005/8/layout/default"/>
    <dgm:cxn modelId="{C6ADAA3F-5EDD-46BC-9B56-2128BF06BC61}" type="presOf" srcId="{8322D07E-91D6-402C-A6B2-17B60E36B1D8}" destId="{9AEA2BB4-0A0D-43BA-8EAC-3CF0088E8E74}" srcOrd="0" destOrd="0" presId="urn:microsoft.com/office/officeart/2005/8/layout/default"/>
    <dgm:cxn modelId="{E9772860-3EAE-41B7-989C-2E187FA5D1F1}" srcId="{CE21CB79-9D0B-4ABC-9A81-819C506B0AA4}" destId="{8322D07E-91D6-402C-A6B2-17B60E36B1D8}" srcOrd="0" destOrd="0" parTransId="{D2C3A7E3-B24C-46DE-9C21-8065A6508307}" sibTransId="{9D4B4758-1D46-46B0-9893-4F33D2DE5AE3}"/>
    <dgm:cxn modelId="{F48A3065-7297-4783-B672-9BA0E849FAD8}" srcId="{8322D07E-91D6-402C-A6B2-17B60E36B1D8}" destId="{9A8DF0BB-36E2-4A20-B391-1C94CD0257D5}" srcOrd="0" destOrd="0" parTransId="{B306DF99-6ACA-4522-9EAF-51213A69509B}" sibTransId="{6FB36630-46FB-4437-95A3-4EDF6AA6FCB7}"/>
    <dgm:cxn modelId="{CBF4B16B-7E31-4CF7-B2E8-C0FF23CD1A32}" srcId="{E8DF802E-D303-49DD-84C7-659ED852DEB0}" destId="{4BD6BC91-AC97-4E9B-8AC5-40C879D3BBEA}" srcOrd="1" destOrd="0" parTransId="{90712BD7-90C9-4B8A-A32A-DDFE0B688C63}" sibTransId="{BEA8DF5D-DC27-4574-9D77-21B8B2E141D3}"/>
    <dgm:cxn modelId="{F699CD75-DD20-409D-9E5B-219689345B6E}" type="presOf" srcId="{B808FD35-EEB3-4998-B81D-11BFC5BB37F5}" destId="{1B3C1EC9-9FBA-4DE1-82E7-BAC63B05F649}" srcOrd="0" destOrd="1" presId="urn:microsoft.com/office/officeart/2005/8/layout/default"/>
    <dgm:cxn modelId="{1B2B7C86-FA10-4548-979D-A031651D2BFE}" srcId="{96888E41-6CD5-4EA3-A890-E514204BEACF}" destId="{B808FD35-EEB3-4998-B81D-11BFC5BB37F5}" srcOrd="0" destOrd="0" parTransId="{B931F577-2D58-432A-9547-E8733C985EDB}" sibTransId="{F690E0B4-C7E3-46A9-9AFD-75F790628098}"/>
    <dgm:cxn modelId="{E7932388-A888-4911-BACA-7C0C697E7D37}" type="presOf" srcId="{96888E41-6CD5-4EA3-A890-E514204BEACF}" destId="{1B3C1EC9-9FBA-4DE1-82E7-BAC63B05F649}" srcOrd="0" destOrd="0" presId="urn:microsoft.com/office/officeart/2005/8/layout/default"/>
    <dgm:cxn modelId="{AE397E92-B6D2-45B8-98A3-8C3F93F6A762}" srcId="{71C21977-313A-461A-8A8A-BA57DEB7D058}" destId="{80B4283A-9DAD-487F-8DB0-9626F0A4A0F2}" srcOrd="0" destOrd="0" parTransId="{06621F23-D430-46B9-943D-1F4C18025783}" sibTransId="{7E767CD5-ED5F-4E3B-9A2B-5864451FEEA4}"/>
    <dgm:cxn modelId="{C19C6A94-283E-4AEC-A825-082B5731AB4A}" srcId="{96888E41-6CD5-4EA3-A890-E514204BEACF}" destId="{8D9548EC-7AA3-42BF-9B1E-ED783EFA3994}" srcOrd="1" destOrd="0" parTransId="{5B5E6D95-1F23-407D-8378-5AFE002F0562}" sibTransId="{59D0F04F-B439-4417-8F68-084B84332698}"/>
    <dgm:cxn modelId="{4275CBA7-358F-4ADE-AF69-CFCFE74D72B1}" type="presOf" srcId="{4BD6BC91-AC97-4E9B-8AC5-40C879D3BBEA}" destId="{C0C25C70-2B34-4994-ACAA-892EE0FB8C6C}" srcOrd="0" destOrd="2" presId="urn:microsoft.com/office/officeart/2005/8/layout/default"/>
    <dgm:cxn modelId="{4104AEAF-95FE-4E93-9EF1-E563317D2E32}" srcId="{CE21CB79-9D0B-4ABC-9A81-819C506B0AA4}" destId="{A9C34662-458B-4366-B8FC-50205311E4F7}" srcOrd="3" destOrd="0" parTransId="{DBDC9FF7-7072-4DA6-BD0E-96BD6E4D87FF}" sibTransId="{A417696B-14AE-4A07-9524-AF8B7FD72702}"/>
    <dgm:cxn modelId="{B13B97B9-75A8-49AF-9C76-B74A8E2540A1}" srcId="{CE21CB79-9D0B-4ABC-9A81-819C506B0AA4}" destId="{FB14AB26-8CDB-49F0-8B44-BCB342E49277}" srcOrd="2" destOrd="0" parTransId="{526E1B8B-A611-4097-A9F0-0764375AE7FA}" sibTransId="{49592A4C-4CCF-4970-969C-53F5DFA3AEF9}"/>
    <dgm:cxn modelId="{E303EED3-715B-4521-A076-2C12E62E7F50}" srcId="{E8DF802E-D303-49DD-84C7-659ED852DEB0}" destId="{8450B9AC-2B13-4F62-B1A3-8DBC73AE30E8}" srcOrd="0" destOrd="0" parTransId="{F868F8BD-59D6-46E6-959D-6F85BFF54310}" sibTransId="{1991B965-77BE-4C15-A201-56B304EA8F6D}"/>
    <dgm:cxn modelId="{0C979DDE-6341-4B24-9204-5792A4F20C37}" type="presOf" srcId="{E8DF802E-D303-49DD-84C7-659ED852DEB0}" destId="{C0C25C70-2B34-4994-ACAA-892EE0FB8C6C}" srcOrd="0" destOrd="0" presId="urn:microsoft.com/office/officeart/2005/8/layout/default"/>
    <dgm:cxn modelId="{D05FB6DE-B708-4161-BF85-5D95BA5DA865}" srcId="{CE21CB79-9D0B-4ABC-9A81-819C506B0AA4}" destId="{71C21977-313A-461A-8A8A-BA57DEB7D058}" srcOrd="1" destOrd="0" parTransId="{9F125E3E-04E0-49B3-8C83-60E2D31CB30E}" sibTransId="{10F56A09-7497-41C2-AF50-FA7548C03845}"/>
    <dgm:cxn modelId="{4074E9E0-40C1-448B-B4F1-DE53CE60A14A}" srcId="{CE21CB79-9D0B-4ABC-9A81-819C506B0AA4}" destId="{96888E41-6CD5-4EA3-A890-E514204BEACF}" srcOrd="5" destOrd="0" parTransId="{5E26EB2E-6A20-4B3B-AF8B-49B9DCB54591}" sibTransId="{313316ED-1E87-4841-94B4-55A2B9DD2B92}"/>
    <dgm:cxn modelId="{22E266EE-4C7D-455A-AE56-D60B566903B2}" type="presOf" srcId="{8D9548EC-7AA3-42BF-9B1E-ED783EFA3994}" destId="{1B3C1EC9-9FBA-4DE1-82E7-BAC63B05F649}" srcOrd="0" destOrd="2" presId="urn:microsoft.com/office/officeart/2005/8/layout/default"/>
    <dgm:cxn modelId="{703269F3-F9CC-4610-A737-DE8362FF3C17}" type="presOf" srcId="{9A8DF0BB-36E2-4A20-B391-1C94CD0257D5}" destId="{9AEA2BB4-0A0D-43BA-8EAC-3CF0088E8E74}" srcOrd="0" destOrd="1" presId="urn:microsoft.com/office/officeart/2005/8/layout/default"/>
    <dgm:cxn modelId="{96BB09F4-32A6-419E-A694-7FE57EF619CB}" srcId="{FB14AB26-8CDB-49F0-8B44-BCB342E49277}" destId="{E543985B-CAFE-4083-BD53-31BB5919EC6A}" srcOrd="0" destOrd="0" parTransId="{90DD20D8-AC65-4E1B-B86B-592ACB0F1CAB}" sibTransId="{975AE5DC-71E4-4F30-AC56-44021914888B}"/>
    <dgm:cxn modelId="{2F3ECAB6-2F0F-4E7D-857B-5CC704C8FE41}" type="presParOf" srcId="{0E83BBE2-9E2F-4A95-9FF3-DCD72D5B198D}" destId="{9AEA2BB4-0A0D-43BA-8EAC-3CF0088E8E74}" srcOrd="0" destOrd="0" presId="urn:microsoft.com/office/officeart/2005/8/layout/default"/>
    <dgm:cxn modelId="{780A7A65-3B4F-44B9-9020-EA4A7219B2B6}" type="presParOf" srcId="{0E83BBE2-9E2F-4A95-9FF3-DCD72D5B198D}" destId="{B8B8D990-AB80-4DAA-ACDD-6E75D9F03553}" srcOrd="1" destOrd="0" presId="urn:microsoft.com/office/officeart/2005/8/layout/default"/>
    <dgm:cxn modelId="{3A8B8E30-D5A8-4738-97AD-09EE562D907C}" type="presParOf" srcId="{0E83BBE2-9E2F-4A95-9FF3-DCD72D5B198D}" destId="{997ADEE4-8DF9-478A-8719-981B289E3CF1}" srcOrd="2" destOrd="0" presId="urn:microsoft.com/office/officeart/2005/8/layout/default"/>
    <dgm:cxn modelId="{9C3C3676-6E97-4C3E-B863-7064AD2CCFE6}" type="presParOf" srcId="{0E83BBE2-9E2F-4A95-9FF3-DCD72D5B198D}" destId="{58DD4676-0691-4C26-B7C5-C72C472BB22B}" srcOrd="3" destOrd="0" presId="urn:microsoft.com/office/officeart/2005/8/layout/default"/>
    <dgm:cxn modelId="{91FF9ECA-DBAB-4765-B349-30AF07DD3EF7}" type="presParOf" srcId="{0E83BBE2-9E2F-4A95-9FF3-DCD72D5B198D}" destId="{6DD62694-C7A7-4874-A4ED-73F923F2C24B}" srcOrd="4" destOrd="0" presId="urn:microsoft.com/office/officeart/2005/8/layout/default"/>
    <dgm:cxn modelId="{4362B437-CED5-44B2-B811-82D48BF876D6}" type="presParOf" srcId="{0E83BBE2-9E2F-4A95-9FF3-DCD72D5B198D}" destId="{1FE26975-44D7-44E6-97BF-E32C5CCEA24F}" srcOrd="5" destOrd="0" presId="urn:microsoft.com/office/officeart/2005/8/layout/default"/>
    <dgm:cxn modelId="{7575417A-35F1-4333-ABCB-147238A36975}" type="presParOf" srcId="{0E83BBE2-9E2F-4A95-9FF3-DCD72D5B198D}" destId="{64481CCE-1F0A-4B74-8763-D3363CAAA7CB}" srcOrd="6" destOrd="0" presId="urn:microsoft.com/office/officeart/2005/8/layout/default"/>
    <dgm:cxn modelId="{348AD8E6-9F64-416B-9B0B-B5ED9E2587AD}" type="presParOf" srcId="{0E83BBE2-9E2F-4A95-9FF3-DCD72D5B198D}" destId="{C1CD8A01-71E8-445A-848E-DFA5019389E7}" srcOrd="7" destOrd="0" presId="urn:microsoft.com/office/officeart/2005/8/layout/default"/>
    <dgm:cxn modelId="{B97F823D-DC70-44D5-A317-DF02C8468749}" type="presParOf" srcId="{0E83BBE2-9E2F-4A95-9FF3-DCD72D5B198D}" destId="{C0C25C70-2B34-4994-ACAA-892EE0FB8C6C}" srcOrd="8" destOrd="0" presId="urn:microsoft.com/office/officeart/2005/8/layout/default"/>
    <dgm:cxn modelId="{B5801BBD-CF69-4448-9E1A-8D59E87B1D62}" type="presParOf" srcId="{0E83BBE2-9E2F-4A95-9FF3-DCD72D5B198D}" destId="{789F5887-3917-4872-820A-E19187504EAD}" srcOrd="9" destOrd="0" presId="urn:microsoft.com/office/officeart/2005/8/layout/default"/>
    <dgm:cxn modelId="{F55A00F7-4F21-419A-AF7B-A2119E91603B}" type="presParOf" srcId="{0E83BBE2-9E2F-4A95-9FF3-DCD72D5B198D}" destId="{1B3C1EC9-9FBA-4DE1-82E7-BAC63B05F6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94217-BCEA-4B23-AEB7-44AE453A053A}">
      <dsp:nvSpPr>
        <dsp:cNvPr id="0" name=""/>
        <dsp:cNvSpPr/>
      </dsp:nvSpPr>
      <dsp:spPr>
        <a:xfrm>
          <a:off x="0" y="2417"/>
          <a:ext cx="5546206" cy="804960"/>
        </a:xfrm>
        <a:prstGeom prst="rect">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Pre-bargaining homework</a:t>
          </a:r>
        </a:p>
      </dsp:txBody>
      <dsp:txXfrm>
        <a:off x="0" y="2417"/>
        <a:ext cx="5546206" cy="804960"/>
      </dsp:txXfrm>
    </dsp:sp>
    <dsp:sp modelId="{05A5C1D0-3A02-4597-B8C8-07B8C8F5E27B}">
      <dsp:nvSpPr>
        <dsp:cNvPr id="0" name=""/>
        <dsp:cNvSpPr/>
      </dsp:nvSpPr>
      <dsp:spPr>
        <a:xfrm>
          <a:off x="0" y="807377"/>
          <a:ext cx="5546206" cy="1357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092" tIns="25400" rIns="142240" bIns="25400" numCol="1" spcCol="1270" anchor="t" anchorCtr="0">
          <a:noAutofit/>
        </a:bodyPr>
        <a:lstStyle/>
        <a:p>
          <a:pPr marL="228600" lvl="1" indent="-228600" algn="l" defTabSz="889000">
            <a:lnSpc>
              <a:spcPct val="90000"/>
            </a:lnSpc>
            <a:spcBef>
              <a:spcPct val="0"/>
            </a:spcBef>
            <a:spcAft>
              <a:spcPct val="20000"/>
            </a:spcAft>
            <a:buClr>
              <a:schemeClr val="tx2"/>
            </a:buClr>
            <a:buFont typeface="Wingdings" panose="05000000000000000000" pitchFamily="2" charset="2"/>
            <a:buChar char="§"/>
          </a:pPr>
          <a:r>
            <a:rPr lang="en-US" sz="2000" kern="1200" dirty="0"/>
            <a:t>Cost of 1% for the union and for all groups</a:t>
          </a:r>
        </a:p>
        <a:p>
          <a:pPr marL="228600" lvl="1" indent="-228600" algn="l" defTabSz="889000">
            <a:lnSpc>
              <a:spcPct val="90000"/>
            </a:lnSpc>
            <a:spcBef>
              <a:spcPct val="0"/>
            </a:spcBef>
            <a:spcAft>
              <a:spcPct val="20000"/>
            </a:spcAft>
            <a:buClr>
              <a:schemeClr val="tx2"/>
            </a:buClr>
            <a:buFont typeface="Wingdings" panose="05000000000000000000" pitchFamily="2" charset="2"/>
            <a:buChar char="§"/>
          </a:pPr>
          <a:r>
            <a:rPr lang="en-US" sz="2000" kern="1200" dirty="0"/>
            <a:t>Scattergrams and salary/benefit comparability</a:t>
          </a:r>
        </a:p>
        <a:p>
          <a:pPr marL="228600" lvl="1" indent="-228600" algn="l" defTabSz="889000">
            <a:lnSpc>
              <a:spcPct val="90000"/>
            </a:lnSpc>
            <a:spcBef>
              <a:spcPct val="0"/>
            </a:spcBef>
            <a:spcAft>
              <a:spcPct val="20000"/>
            </a:spcAft>
            <a:buClr>
              <a:schemeClr val="tx2"/>
            </a:buClr>
            <a:buFont typeface="Wingdings" panose="05000000000000000000" pitchFamily="2" charset="2"/>
            <a:buChar char="§"/>
          </a:pPr>
          <a:r>
            <a:rPr lang="en-US" sz="2000" kern="1200" dirty="0"/>
            <a:t>Budget presentations and ending fund balance</a:t>
          </a:r>
        </a:p>
        <a:p>
          <a:pPr marL="228600" lvl="1" indent="-228600" algn="l" defTabSz="889000">
            <a:lnSpc>
              <a:spcPct val="90000"/>
            </a:lnSpc>
            <a:spcBef>
              <a:spcPct val="0"/>
            </a:spcBef>
            <a:spcAft>
              <a:spcPct val="20000"/>
            </a:spcAft>
            <a:buClr>
              <a:schemeClr val="tx2"/>
            </a:buClr>
            <a:buFont typeface="Wingdings" panose="05000000000000000000" pitchFamily="2" charset="2"/>
            <a:buChar char="§"/>
          </a:pPr>
          <a:r>
            <a:rPr lang="en-US" sz="2000" kern="1200" dirty="0"/>
            <a:t>Grievance and unfair practice history</a:t>
          </a:r>
        </a:p>
      </dsp:txBody>
      <dsp:txXfrm>
        <a:off x="0" y="807377"/>
        <a:ext cx="5546206" cy="1357402"/>
      </dsp:txXfrm>
    </dsp:sp>
    <dsp:sp modelId="{7A5EC258-14FB-4036-A242-4701F6EB3238}">
      <dsp:nvSpPr>
        <dsp:cNvPr id="0" name=""/>
        <dsp:cNvSpPr/>
      </dsp:nvSpPr>
      <dsp:spPr>
        <a:xfrm>
          <a:off x="0" y="2164780"/>
          <a:ext cx="5546206" cy="804960"/>
        </a:xfrm>
        <a:prstGeom prst="rect">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Your bargaining binder</a:t>
          </a:r>
        </a:p>
      </dsp:txBody>
      <dsp:txXfrm>
        <a:off x="0" y="2164780"/>
        <a:ext cx="5546206" cy="804960"/>
      </dsp:txXfrm>
    </dsp:sp>
    <dsp:sp modelId="{0AE213A6-CB31-4137-85E7-4F13CCCC27C8}">
      <dsp:nvSpPr>
        <dsp:cNvPr id="0" name=""/>
        <dsp:cNvSpPr/>
      </dsp:nvSpPr>
      <dsp:spPr>
        <a:xfrm>
          <a:off x="0" y="2969740"/>
          <a:ext cx="5546206" cy="1357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092" tIns="25400" rIns="142240" bIns="25400" numCol="1" spcCol="1270" anchor="t" anchorCtr="0">
          <a:noAutofit/>
        </a:bodyPr>
        <a:lstStyle/>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Proposal tracker</a:t>
          </a:r>
        </a:p>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Sunshine proposals (district and union)</a:t>
          </a:r>
        </a:p>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Ground rules and CBA</a:t>
          </a:r>
        </a:p>
        <a:p>
          <a:pPr marL="228600" lvl="1" indent="-228600" algn="l" defTabSz="889000">
            <a:lnSpc>
              <a:spcPct val="90000"/>
            </a:lnSpc>
            <a:spcBef>
              <a:spcPct val="0"/>
            </a:spcBef>
            <a:spcAft>
              <a:spcPct val="20000"/>
            </a:spcAft>
            <a:buClr>
              <a:srgbClr val="1F448A"/>
            </a:buClr>
            <a:buFont typeface="Wingdings" panose="05000000000000000000" pitchFamily="2" charset="2"/>
            <a:buChar char="§"/>
          </a:pPr>
          <a:r>
            <a:rPr lang="en-US" sz="2000" kern="1200" dirty="0">
              <a:solidFill>
                <a:srgbClr val="404040">
                  <a:hueOff val="0"/>
                  <a:satOff val="0"/>
                  <a:lumOff val="0"/>
                  <a:alphaOff val="0"/>
                </a:srgbClr>
              </a:solidFill>
              <a:latin typeface="Aptos Narrow"/>
              <a:ea typeface="+mn-ea"/>
              <a:cs typeface="+mn-cs"/>
            </a:rPr>
            <a:t>Bargaining notes and handouts exchanged</a:t>
          </a:r>
        </a:p>
      </dsp:txBody>
      <dsp:txXfrm>
        <a:off x="0" y="2969740"/>
        <a:ext cx="5546206" cy="1357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0E747-319A-4451-A565-82AF1B54106F}">
      <dsp:nvSpPr>
        <dsp:cNvPr id="0" name=""/>
        <dsp:cNvSpPr/>
      </dsp:nvSpPr>
      <dsp:spPr>
        <a:xfrm>
          <a:off x="21937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tx2"/>
              </a:solidFill>
              <a:latin typeface="+mn-lt"/>
            </a:rPr>
            <a:t>Know Both Wallets</a:t>
          </a:r>
        </a:p>
        <a:p>
          <a:pPr marL="0" lvl="1" indent="0" algn="l" defTabSz="889000">
            <a:lnSpc>
              <a:spcPct val="100000"/>
            </a:lnSpc>
            <a:spcBef>
              <a:spcPct val="0"/>
            </a:spcBef>
            <a:spcAft>
              <a:spcPts val="0"/>
            </a:spcAft>
            <a:buNone/>
          </a:pPr>
          <a:r>
            <a:rPr lang="en-US" sz="2000" kern="1200" dirty="0">
              <a:latin typeface="+mn-lt"/>
            </a:rPr>
            <a:t>Understand your BATNA — and think hard about theirs. What’s each side's real alternative if this deal falls apart?</a:t>
          </a:r>
        </a:p>
      </dsp:txBody>
      <dsp:txXfrm>
        <a:off x="219379" y="334165"/>
        <a:ext cx="5214998" cy="1737360"/>
      </dsp:txXfrm>
    </dsp:sp>
    <dsp:sp modelId="{8A3DF69F-B1B4-4D42-A662-39BE179EE6ED}">
      <dsp:nvSpPr>
        <dsp:cNvPr id="0" name=""/>
        <dsp:cNvSpPr/>
      </dsp:nvSpPr>
      <dsp:spPr>
        <a:xfrm>
          <a:off x="208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C2AA5A7-8C53-413B-84AC-28204DB12223}">
      <dsp:nvSpPr>
        <dsp:cNvPr id="0" name=""/>
        <dsp:cNvSpPr/>
      </dsp:nvSpPr>
      <dsp:spPr>
        <a:xfrm>
          <a:off x="586391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Actually Listen</a:t>
          </a:r>
        </a:p>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Repeat or paraphrase what you heard. Ask curious questions. Listening is not the same as waiting for your turn to speak.</a:t>
          </a:r>
        </a:p>
      </dsp:txBody>
      <dsp:txXfrm>
        <a:off x="5863919" y="334165"/>
        <a:ext cx="5214998" cy="1737360"/>
      </dsp:txXfrm>
    </dsp:sp>
    <dsp:sp modelId="{2BED50B9-E04A-47A4-A37C-58EF0CACD744}">
      <dsp:nvSpPr>
        <dsp:cNvPr id="0" name=""/>
        <dsp:cNvSpPr/>
      </dsp:nvSpPr>
      <dsp:spPr>
        <a:xfrm>
          <a:off x="564662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368A8DA-C990-47F4-8F3C-0C7960C82CA5}">
      <dsp:nvSpPr>
        <dsp:cNvPr id="0" name=""/>
        <dsp:cNvSpPr/>
      </dsp:nvSpPr>
      <dsp:spPr>
        <a:xfrm>
          <a:off x="21937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Keep Your Cool</a:t>
          </a:r>
        </a:p>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Emotional discipline at the table is a strategic asset — reactive moments get remembered longer than substantive ones.</a:t>
          </a:r>
        </a:p>
      </dsp:txBody>
      <dsp:txXfrm>
        <a:off x="219379" y="2439596"/>
        <a:ext cx="5214998" cy="1737360"/>
      </dsp:txXfrm>
    </dsp:sp>
    <dsp:sp modelId="{42DF9001-B18F-40E7-9C20-17748BC71960}">
      <dsp:nvSpPr>
        <dsp:cNvPr id="0" name=""/>
        <dsp:cNvSpPr/>
      </dsp:nvSpPr>
      <dsp:spPr>
        <a:xfrm>
          <a:off x="208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24A8E793-386F-4CF3-AD98-0F63C6E43EF1}">
      <dsp:nvSpPr>
        <dsp:cNvPr id="0" name=""/>
        <dsp:cNvSpPr/>
      </dsp:nvSpPr>
      <dsp:spPr>
        <a:xfrm>
          <a:off x="586391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rgbClr val="1F448A"/>
              </a:solidFill>
              <a:latin typeface="Aptos Narrow"/>
              <a:ea typeface="+mn-ea"/>
              <a:cs typeface="+mn-cs"/>
            </a:rPr>
            <a:t>Help Them Sell It</a:t>
          </a:r>
        </a:p>
        <a:p>
          <a:pPr marL="0" lvl="1" indent="0" algn="l" defTabSz="889000">
            <a:lnSpc>
              <a:spcPct val="100000"/>
            </a:lnSpc>
            <a:spcBef>
              <a:spcPct val="0"/>
            </a:spcBef>
            <a:spcAft>
              <a:spcPts val="0"/>
            </a:spcAft>
            <a:buNone/>
          </a:pPr>
          <a:r>
            <a:rPr lang="en-US" sz="2000" kern="1200" dirty="0">
              <a:solidFill>
                <a:srgbClr val="404040">
                  <a:hueOff val="0"/>
                  <a:satOff val="0"/>
                  <a:lumOff val="0"/>
                  <a:alphaOff val="0"/>
                </a:srgbClr>
              </a:solidFill>
              <a:latin typeface="Aptos Narrow"/>
              <a:ea typeface="+mn-ea"/>
              <a:cs typeface="+mn-cs"/>
            </a:rPr>
            <a:t>Both sides need a deal they can sell to their constituents. Making that easier for the other side isn’t a favor — it's how deals close.</a:t>
          </a:r>
        </a:p>
      </dsp:txBody>
      <dsp:txXfrm>
        <a:off x="5863919" y="2439596"/>
        <a:ext cx="5214998" cy="1737360"/>
      </dsp:txXfrm>
    </dsp:sp>
    <dsp:sp modelId="{898B123A-AED0-4632-8485-425CD132B58D}">
      <dsp:nvSpPr>
        <dsp:cNvPr id="0" name=""/>
        <dsp:cNvSpPr/>
      </dsp:nvSpPr>
      <dsp:spPr>
        <a:xfrm>
          <a:off x="564662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843BD-B74D-40A0-8C23-D7FBD15E5391}">
      <dsp:nvSpPr>
        <dsp:cNvPr id="0" name=""/>
        <dsp:cNvSpPr/>
      </dsp:nvSpPr>
      <dsp:spPr>
        <a:xfrm rot="5400000">
          <a:off x="5584382" y="-3848200"/>
          <a:ext cx="1464663" cy="9527323"/>
        </a:xfrm>
        <a:prstGeom prst="rect">
          <a:avLst/>
        </a:prstGeom>
        <a:solidFill>
          <a:schemeClr val="accent4">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100000"/>
            </a:lnSpc>
            <a:spcBef>
              <a:spcPct val="0"/>
            </a:spcBef>
            <a:spcAft>
              <a:spcPts val="600"/>
            </a:spcAft>
            <a:buNone/>
          </a:pPr>
          <a:r>
            <a:rPr lang="en-US" sz="2000" kern="1200" dirty="0">
              <a:solidFill>
                <a:schemeClr val="tx1"/>
              </a:solidFill>
              <a:latin typeface="+mn-lt"/>
              <a:ea typeface="Calibri" pitchFamily="34" charset="-122"/>
              <a:cs typeface="Calibri" pitchFamily="34" charset="-120"/>
            </a:rPr>
            <a:t>You’re discussing a safety proposal when the bargaining chair spends ten minutes describing how a recent safety issue was mishandled. Then turns and repeatedly calls a member of your team incompetent and uncaring, by name, in front of both committees.</a:t>
          </a:r>
          <a:endParaRPr lang="en-US" sz="2000" kern="1200" dirty="0">
            <a:solidFill>
              <a:schemeClr val="tx1"/>
            </a:solidFill>
            <a:latin typeface="+mn-lt"/>
          </a:endParaRPr>
        </a:p>
        <a:p>
          <a:pPr marL="0" lvl="1" indent="0" algn="l" defTabSz="889000">
            <a:lnSpc>
              <a:spcPct val="100000"/>
            </a:lnSpc>
            <a:spcBef>
              <a:spcPct val="0"/>
            </a:spcBef>
            <a:spcAft>
              <a:spcPts val="600"/>
            </a:spcAft>
            <a:buNone/>
          </a:pPr>
          <a:r>
            <a:rPr lang="en-US" sz="2000" b="1" i="1" kern="1200" dirty="0">
              <a:solidFill>
                <a:schemeClr val="tx2"/>
              </a:solidFill>
              <a:latin typeface="+mn-lt"/>
              <a:ea typeface="Calibri" pitchFamily="34" charset="-122"/>
              <a:cs typeface="Calibri" pitchFamily="34" charset="-120"/>
            </a:rPr>
            <a:t>DISCUSS: What do you do in the room, and in the next 24 hours?</a:t>
          </a:r>
          <a:endParaRPr lang="en-US" sz="2000" kern="1200" dirty="0">
            <a:solidFill>
              <a:schemeClr val="tx2"/>
            </a:solidFill>
            <a:latin typeface="+mn-lt"/>
          </a:endParaRPr>
        </a:p>
      </dsp:txBody>
      <dsp:txXfrm rot="-5400000">
        <a:off x="1553052" y="183130"/>
        <a:ext cx="9527323" cy="1464663"/>
      </dsp:txXfrm>
    </dsp:sp>
    <dsp:sp modelId="{BDEB259A-4312-4122-90BF-E9FF1788143E}">
      <dsp:nvSpPr>
        <dsp:cNvPr id="0" name=""/>
        <dsp:cNvSpPr/>
      </dsp:nvSpPr>
      <dsp:spPr>
        <a:xfrm>
          <a:off x="629" y="45"/>
          <a:ext cx="1552422" cy="1830829"/>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mn-lt"/>
              <a:ea typeface="Cambria" pitchFamily="34" charset="-122"/>
              <a:cs typeface="Cambria" pitchFamily="34" charset="-120"/>
            </a:rPr>
            <a:t>The Personal Attack</a:t>
          </a:r>
          <a:endParaRPr lang="en-US" sz="2000" kern="1200" dirty="0">
            <a:solidFill>
              <a:schemeClr val="bg1"/>
            </a:solidFill>
            <a:latin typeface="+mn-lt"/>
          </a:endParaRPr>
        </a:p>
      </dsp:txBody>
      <dsp:txXfrm>
        <a:off x="629" y="45"/>
        <a:ext cx="1552422" cy="1830829"/>
      </dsp:txXfrm>
    </dsp:sp>
    <dsp:sp modelId="{A3D8951C-782F-4CFF-A0E2-52237076A2C5}">
      <dsp:nvSpPr>
        <dsp:cNvPr id="0" name=""/>
        <dsp:cNvSpPr/>
      </dsp:nvSpPr>
      <dsp:spPr>
        <a:xfrm rot="5400000">
          <a:off x="5584382" y="-1925829"/>
          <a:ext cx="1464663" cy="9527323"/>
        </a:xfrm>
        <a:prstGeom prst="rect">
          <a:avLst/>
        </a:prstGeom>
        <a:solidFill>
          <a:schemeClr val="accent4">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100000"/>
            </a:lnSpc>
            <a:spcBef>
              <a:spcPct val="0"/>
            </a:spcBef>
            <a:spcAft>
              <a:spcPts val="600"/>
            </a:spcAft>
            <a:buNone/>
          </a:pPr>
          <a:r>
            <a:rPr lang="en-US" sz="2000" kern="1200" dirty="0">
              <a:solidFill>
                <a:schemeClr val="tx1"/>
              </a:solidFill>
              <a:latin typeface="+mn-lt"/>
              <a:ea typeface="Calibri" pitchFamily="34" charset="-122"/>
              <a:cs typeface="Calibri" pitchFamily="34" charset="-120"/>
            </a:rPr>
            <a:t>Your team presents its salary proposal. The union team is visibly angry, and the entire bargaining committee gets up and walks out of the session without another word.</a:t>
          </a:r>
          <a:endParaRPr lang="en-US" sz="2000" kern="1200" dirty="0">
            <a:solidFill>
              <a:schemeClr val="tx1"/>
            </a:solidFill>
            <a:latin typeface="+mn-lt"/>
          </a:endParaRPr>
        </a:p>
        <a:p>
          <a:pPr marL="0" lvl="1" indent="0" algn="l" defTabSz="889000">
            <a:lnSpc>
              <a:spcPct val="100000"/>
            </a:lnSpc>
            <a:spcBef>
              <a:spcPct val="0"/>
            </a:spcBef>
            <a:spcAft>
              <a:spcPts val="600"/>
            </a:spcAft>
            <a:buNone/>
          </a:pPr>
          <a:r>
            <a:rPr lang="en-US" sz="2000" b="1" i="1" kern="1200" dirty="0">
              <a:solidFill>
                <a:schemeClr val="tx2"/>
              </a:solidFill>
              <a:latin typeface="+mn-lt"/>
              <a:ea typeface="Calibri" pitchFamily="34" charset="-122"/>
              <a:cs typeface="Calibri" pitchFamily="34" charset="-120"/>
            </a:rPr>
            <a:t>DISCUSS: What do you do in the room, and in the next 24 hours?</a:t>
          </a:r>
          <a:endParaRPr lang="en-US" sz="2000" kern="1200" dirty="0">
            <a:solidFill>
              <a:schemeClr val="tx2"/>
            </a:solidFill>
            <a:latin typeface="+mn-lt"/>
          </a:endParaRPr>
        </a:p>
      </dsp:txBody>
      <dsp:txXfrm rot="-5400000">
        <a:off x="1553052" y="2105501"/>
        <a:ext cx="9527323" cy="1464663"/>
      </dsp:txXfrm>
    </dsp:sp>
    <dsp:sp modelId="{4DC0F7A6-2D83-4B7D-AC7E-DDA453F8381F}">
      <dsp:nvSpPr>
        <dsp:cNvPr id="0" name=""/>
        <dsp:cNvSpPr/>
      </dsp:nvSpPr>
      <dsp:spPr>
        <a:xfrm>
          <a:off x="629" y="1922417"/>
          <a:ext cx="1552422" cy="1830829"/>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mn-lt"/>
              <a:ea typeface="Cambria" pitchFamily="34" charset="-122"/>
              <a:cs typeface="Cambria" pitchFamily="34" charset="-120"/>
            </a:rPr>
            <a:t>The Walkout</a:t>
          </a:r>
          <a:endParaRPr lang="en-US" sz="2000" kern="1200" dirty="0">
            <a:solidFill>
              <a:schemeClr val="bg1"/>
            </a:solidFill>
            <a:latin typeface="+mn-lt"/>
          </a:endParaRPr>
        </a:p>
      </dsp:txBody>
      <dsp:txXfrm>
        <a:off x="629" y="1922417"/>
        <a:ext cx="1552422" cy="1830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F57CC-0F63-4C3E-B8D9-49F1B1773846}">
      <dsp:nvSpPr>
        <dsp:cNvPr id="0" name=""/>
        <dsp:cNvSpPr/>
      </dsp:nvSpPr>
      <dsp:spPr>
        <a:xfrm>
          <a:off x="152" y="904352"/>
          <a:ext cx="2560321" cy="1848229"/>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100000"/>
            </a:lnSpc>
            <a:spcBef>
              <a:spcPct val="0"/>
            </a:spcBef>
            <a:spcAft>
              <a:spcPts val="600"/>
            </a:spcAft>
            <a:buNone/>
          </a:pPr>
          <a:r>
            <a:rPr lang="en-US" sz="1700" b="1" kern="1200" dirty="0">
              <a:solidFill>
                <a:schemeClr val="bg1"/>
              </a:solidFill>
              <a:latin typeface="+mn-lt"/>
              <a:ea typeface="Cambria" pitchFamily="34" charset="-122"/>
              <a:cs typeface="Cambria" pitchFamily="34" charset="-120"/>
            </a:rPr>
            <a:t>Read the Whole Contract</a:t>
          </a:r>
        </a:p>
        <a:p>
          <a:pPr marL="0" lvl="0" indent="0" algn="ctr" defTabSz="755650">
            <a:lnSpc>
              <a:spcPct val="100000"/>
            </a:lnSpc>
            <a:spcBef>
              <a:spcPct val="0"/>
            </a:spcBef>
            <a:spcAft>
              <a:spcPts val="600"/>
            </a:spcAft>
            <a:buNone/>
          </a:pPr>
          <a:r>
            <a:rPr lang="en-US" sz="1700" kern="1200" dirty="0">
              <a:solidFill>
                <a:schemeClr val="bg1"/>
              </a:solidFill>
              <a:latin typeface="+mn-lt"/>
              <a:ea typeface="Calibri" pitchFamily="34" charset="-122"/>
              <a:cs typeface="Calibri" pitchFamily="34" charset="-120"/>
            </a:rPr>
            <a:t>Understand how the new language interacts with everything already in the CBA before you agree to it.</a:t>
          </a:r>
          <a:endParaRPr lang="en-US" sz="1700" kern="1200" dirty="0">
            <a:solidFill>
              <a:schemeClr val="bg1"/>
            </a:solidFill>
            <a:latin typeface="+mn-lt"/>
          </a:endParaRPr>
        </a:p>
      </dsp:txBody>
      <dsp:txXfrm>
        <a:off x="152" y="904352"/>
        <a:ext cx="2560321" cy="1848229"/>
      </dsp:txXfrm>
    </dsp:sp>
    <dsp:sp modelId="{A7E36E99-EDF2-44ED-8DCF-BB1EAE5270AC}">
      <dsp:nvSpPr>
        <dsp:cNvPr id="0" name=""/>
        <dsp:cNvSpPr/>
      </dsp:nvSpPr>
      <dsp:spPr>
        <a:xfrm>
          <a:off x="2868511" y="904352"/>
          <a:ext cx="2560321" cy="1848229"/>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100000"/>
            </a:lnSpc>
            <a:spcBef>
              <a:spcPct val="0"/>
            </a:spcBef>
            <a:spcAft>
              <a:spcPts val="600"/>
            </a:spcAft>
            <a:buNone/>
          </a:pPr>
          <a:r>
            <a:rPr lang="en-US" sz="1700" b="1" kern="1200" dirty="0">
              <a:solidFill>
                <a:schemeClr val="bg1"/>
              </a:solidFill>
              <a:latin typeface="+mn-lt"/>
              <a:ea typeface="Cambria" pitchFamily="34" charset="-122"/>
              <a:cs typeface="Cambria" pitchFamily="34" charset="-120"/>
            </a:rPr>
            <a:t>Clarify Ambiguity Now</a:t>
          </a:r>
        </a:p>
        <a:p>
          <a:pPr marL="0" lvl="0" indent="0" algn="ctr" defTabSz="755650">
            <a:lnSpc>
              <a:spcPct val="100000"/>
            </a:lnSpc>
            <a:spcBef>
              <a:spcPct val="0"/>
            </a:spcBef>
            <a:spcAft>
              <a:spcPts val="600"/>
            </a:spcAft>
            <a:buNone/>
          </a:pPr>
          <a:r>
            <a:rPr lang="en-US" sz="1700" kern="1200" dirty="0">
              <a:solidFill>
                <a:schemeClr val="bg1"/>
              </a:solidFill>
              <a:latin typeface="+mn-lt"/>
              <a:ea typeface="Calibri" pitchFamily="34" charset="-122"/>
              <a:cs typeface="Calibri" pitchFamily="34" charset="-120"/>
            </a:rPr>
            <a:t>Resolve inconsistent terms and undefined language at the table — not after it's signed and disputed.</a:t>
          </a:r>
          <a:endParaRPr lang="en-US" sz="1700" kern="1200" dirty="0">
            <a:solidFill>
              <a:schemeClr val="bg1"/>
            </a:solidFill>
            <a:latin typeface="+mn-lt"/>
          </a:endParaRPr>
        </a:p>
      </dsp:txBody>
      <dsp:txXfrm>
        <a:off x="2868511" y="904352"/>
        <a:ext cx="2560321" cy="1848229"/>
      </dsp:txXfrm>
    </dsp:sp>
    <dsp:sp modelId="{CA71799D-2BF4-40DC-9002-71A039EB6D83}">
      <dsp:nvSpPr>
        <dsp:cNvPr id="0" name=""/>
        <dsp:cNvSpPr/>
      </dsp:nvSpPr>
      <dsp:spPr>
        <a:xfrm>
          <a:off x="5736871" y="904352"/>
          <a:ext cx="2560321" cy="1848229"/>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100000"/>
            </a:lnSpc>
            <a:spcBef>
              <a:spcPct val="0"/>
            </a:spcBef>
            <a:spcAft>
              <a:spcPts val="600"/>
            </a:spcAft>
            <a:buNone/>
          </a:pPr>
          <a:r>
            <a:rPr lang="en-US" sz="1700" b="1" kern="1200" dirty="0">
              <a:solidFill>
                <a:schemeClr val="bg1"/>
              </a:solidFill>
              <a:latin typeface="+mn-lt"/>
              <a:ea typeface="Cambria" pitchFamily="34" charset="-122"/>
              <a:cs typeface="Cambria" pitchFamily="34" charset="-120"/>
            </a:rPr>
            <a:t>Don’t Rush, Don't Be Intimidated</a:t>
          </a:r>
        </a:p>
        <a:p>
          <a:pPr marL="0" lvl="0" indent="0" algn="ctr" defTabSz="755650">
            <a:lnSpc>
              <a:spcPct val="100000"/>
            </a:lnSpc>
            <a:spcBef>
              <a:spcPct val="0"/>
            </a:spcBef>
            <a:spcAft>
              <a:spcPts val="600"/>
            </a:spcAft>
            <a:buNone/>
          </a:pPr>
          <a:r>
            <a:rPr lang="en-US" sz="1700" kern="1200" dirty="0">
              <a:solidFill>
                <a:schemeClr val="bg1"/>
              </a:solidFill>
              <a:latin typeface="+mn-lt"/>
              <a:ea typeface="Calibri" pitchFamily="34" charset="-122"/>
              <a:cs typeface="Calibri" pitchFamily="34" charset="-120"/>
            </a:rPr>
            <a:t>Time pressure is a tactic. Take the time the language deserves.</a:t>
          </a:r>
          <a:endParaRPr lang="en-US" sz="1700" kern="1200" dirty="0">
            <a:solidFill>
              <a:schemeClr val="bg1"/>
            </a:solidFill>
            <a:latin typeface="+mn-lt"/>
          </a:endParaRPr>
        </a:p>
      </dsp:txBody>
      <dsp:txXfrm>
        <a:off x="5736871" y="904352"/>
        <a:ext cx="2560321" cy="1848229"/>
      </dsp:txXfrm>
    </dsp:sp>
    <dsp:sp modelId="{EBE39850-5637-42F1-A1CE-1CF6481B616F}">
      <dsp:nvSpPr>
        <dsp:cNvPr id="0" name=""/>
        <dsp:cNvSpPr/>
      </dsp:nvSpPr>
      <dsp:spPr>
        <a:xfrm>
          <a:off x="8605231" y="904352"/>
          <a:ext cx="2560321" cy="1848229"/>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100000"/>
            </a:lnSpc>
            <a:spcBef>
              <a:spcPct val="0"/>
            </a:spcBef>
            <a:spcAft>
              <a:spcPts val="600"/>
            </a:spcAft>
            <a:buNone/>
          </a:pPr>
          <a:r>
            <a:rPr lang="en-US" sz="1700" b="1" kern="1200" dirty="0">
              <a:solidFill>
                <a:schemeClr val="bg1"/>
              </a:solidFill>
              <a:latin typeface="+mn-lt"/>
              <a:ea typeface="Cambria" pitchFamily="34" charset="-122"/>
              <a:cs typeface="Cambria" pitchFamily="34" charset="-120"/>
            </a:rPr>
            <a:t>Confirm the Understanding</a:t>
          </a:r>
        </a:p>
        <a:p>
          <a:pPr marL="0" lvl="0" indent="0" algn="ctr" defTabSz="755650">
            <a:lnSpc>
              <a:spcPct val="100000"/>
            </a:lnSpc>
            <a:spcBef>
              <a:spcPct val="0"/>
            </a:spcBef>
            <a:spcAft>
              <a:spcPts val="600"/>
            </a:spcAft>
            <a:buNone/>
          </a:pPr>
          <a:r>
            <a:rPr lang="en-US" sz="1700" kern="1200" dirty="0">
              <a:solidFill>
                <a:schemeClr val="bg1"/>
              </a:solidFill>
              <a:latin typeface="+mn-lt"/>
              <a:ea typeface="Calibri" pitchFamily="34" charset="-122"/>
              <a:cs typeface="Calibri" pitchFamily="34" charset="-120"/>
            </a:rPr>
            <a:t>Ask yourself (and others) ‘is this the agreement as you understood it?’ before it's final.</a:t>
          </a:r>
          <a:endParaRPr lang="en-US" sz="1700" kern="1200" dirty="0">
            <a:solidFill>
              <a:schemeClr val="bg1"/>
            </a:solidFill>
            <a:latin typeface="+mn-lt"/>
          </a:endParaRPr>
        </a:p>
      </dsp:txBody>
      <dsp:txXfrm>
        <a:off x="8605231" y="904352"/>
        <a:ext cx="2560321" cy="18482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0E747-319A-4451-A565-82AF1B54106F}">
      <dsp:nvSpPr>
        <dsp:cNvPr id="0" name=""/>
        <dsp:cNvSpPr/>
      </dsp:nvSpPr>
      <dsp:spPr>
        <a:xfrm>
          <a:off x="21937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2"/>
              </a:solidFill>
              <a:latin typeface="+mn-lt"/>
            </a:rPr>
            <a:t>Board Authority</a:t>
          </a:r>
        </a:p>
        <a:p>
          <a:pPr marL="0" lvl="1" indent="0" algn="l" defTabSz="711200">
            <a:lnSpc>
              <a:spcPct val="100000"/>
            </a:lnSpc>
            <a:spcBef>
              <a:spcPct val="0"/>
            </a:spcBef>
            <a:spcAft>
              <a:spcPts val="0"/>
            </a:spcAft>
            <a:buNone/>
          </a:pPr>
          <a:r>
            <a:rPr lang="en-US" sz="1600" kern="1200" dirty="0">
              <a:latin typeface="+mn-lt"/>
            </a:rPr>
            <a:t>The Board and its negotiating team can communicate progress to employees via newsletters, mail, or the website — but it must stay factual, non-threatening, and never bypass the union to deal directly with employees.</a:t>
          </a:r>
        </a:p>
        <a:p>
          <a:pPr marL="0" lvl="1" indent="0" algn="l" defTabSz="711200">
            <a:lnSpc>
              <a:spcPct val="100000"/>
            </a:lnSpc>
            <a:spcBef>
              <a:spcPct val="0"/>
            </a:spcBef>
            <a:spcAft>
              <a:spcPts val="0"/>
            </a:spcAft>
            <a:buNone/>
          </a:pPr>
          <a:endParaRPr lang="en-US" sz="1600" kern="1200" dirty="0">
            <a:latin typeface="+mn-lt"/>
          </a:endParaRPr>
        </a:p>
        <a:p>
          <a:pPr marL="0" lvl="1" indent="0" algn="l" defTabSz="711200">
            <a:lnSpc>
              <a:spcPct val="100000"/>
            </a:lnSpc>
            <a:spcBef>
              <a:spcPct val="0"/>
            </a:spcBef>
            <a:spcAft>
              <a:spcPts val="0"/>
            </a:spcAft>
            <a:buNone/>
          </a:pPr>
          <a:endParaRPr lang="en-US" sz="1600" kern="1200" dirty="0">
            <a:latin typeface="+mn-lt"/>
          </a:endParaRPr>
        </a:p>
      </dsp:txBody>
      <dsp:txXfrm>
        <a:off x="219379" y="334165"/>
        <a:ext cx="5214998" cy="1737360"/>
      </dsp:txXfrm>
    </dsp:sp>
    <dsp:sp modelId="{8A3DF69F-B1B4-4D42-A662-39BE179EE6ED}">
      <dsp:nvSpPr>
        <dsp:cNvPr id="0" name=""/>
        <dsp:cNvSpPr/>
      </dsp:nvSpPr>
      <dsp:spPr>
        <a:xfrm>
          <a:off x="208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C2AA5A7-8C53-413B-84AC-28204DB12223}">
      <dsp:nvSpPr>
        <dsp:cNvPr id="0" name=""/>
        <dsp:cNvSpPr/>
      </dsp:nvSpPr>
      <dsp:spPr>
        <a:xfrm>
          <a:off x="586391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0960" rIns="60960" bIns="60960" numCol="1" spcCol="1270" anchor="t" anchorCtr="0">
          <a:noAutofi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Brown Act Exemption</a:t>
          </a:r>
        </a:p>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EERA exempts negotiations discussions from the Brown Act: bargaining sessions, mediation, fact-finding, and closed session strategy talks are all shielded from open-meeting rules.</a:t>
          </a:r>
        </a:p>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sp:txBody>
      <dsp:txXfrm>
        <a:off x="5863919" y="334165"/>
        <a:ext cx="5214998" cy="1737360"/>
      </dsp:txXfrm>
    </dsp:sp>
    <dsp:sp modelId="{2BED50B9-E04A-47A4-A37C-58EF0CACD744}">
      <dsp:nvSpPr>
        <dsp:cNvPr id="0" name=""/>
        <dsp:cNvSpPr/>
      </dsp:nvSpPr>
      <dsp:spPr>
        <a:xfrm>
          <a:off x="564662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368A8DA-C990-47F4-8F3C-0C7960C82CA5}">
      <dsp:nvSpPr>
        <dsp:cNvPr id="0" name=""/>
        <dsp:cNvSpPr/>
      </dsp:nvSpPr>
      <dsp:spPr>
        <a:xfrm>
          <a:off x="21937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0960" rIns="60960" bIns="60960" numCol="1" spcCol="1270" anchor="t" anchorCtr="0">
          <a:noAutofi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Community Messaging</a:t>
          </a:r>
        </a:p>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Release factual budget data before rumors spread. Use plain language and simple visuals — let the community see the math, not just the headline number.</a:t>
          </a:r>
        </a:p>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sp:txBody>
      <dsp:txXfrm>
        <a:off x="219379" y="2439596"/>
        <a:ext cx="5214998" cy="1737360"/>
      </dsp:txXfrm>
    </dsp:sp>
    <dsp:sp modelId="{42DF9001-B18F-40E7-9C20-17748BC71960}">
      <dsp:nvSpPr>
        <dsp:cNvPr id="0" name=""/>
        <dsp:cNvSpPr/>
      </dsp:nvSpPr>
      <dsp:spPr>
        <a:xfrm>
          <a:off x="208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24A8E793-386F-4CF3-AD98-0F63C6E43EF1}">
      <dsp:nvSpPr>
        <dsp:cNvPr id="0" name=""/>
        <dsp:cNvSpPr/>
      </dsp:nvSpPr>
      <dsp:spPr>
        <a:xfrm>
          <a:off x="586391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0960" rIns="60960" bIns="60960" numCol="1" spcCol="1270" anchor="t" anchorCtr="0">
          <a:noAutofit/>
        </a:bodyPr>
        <a:lstStyle/>
        <a:p>
          <a:pPr marL="0" lvl="0" indent="0" algn="l" defTabSz="889000">
            <a:lnSpc>
              <a:spcPct val="90000"/>
            </a:lnSpc>
            <a:spcBef>
              <a:spcPct val="0"/>
            </a:spcBef>
            <a:spcAft>
              <a:spcPct val="35000"/>
            </a:spcAft>
            <a:buNone/>
          </a:pPr>
          <a:r>
            <a:rPr lang="en-US" sz="1600" b="1" kern="1200" dirty="0">
              <a:solidFill>
                <a:srgbClr val="1F448A"/>
              </a:solidFill>
              <a:latin typeface="+mn-lt"/>
              <a:ea typeface="+mn-ea"/>
              <a:cs typeface="+mn-cs"/>
            </a:rPr>
            <a:t>Stay De-Escalated</a:t>
          </a:r>
        </a:p>
        <a:p>
          <a:pPr marL="0" lvl="1" indent="0" algn="l" defTabSz="889000">
            <a:lnSpc>
              <a:spcPct val="100000"/>
            </a:lnSpc>
            <a:spcBef>
              <a:spcPct val="0"/>
            </a:spcBef>
            <a:spcAft>
              <a:spcPts val="0"/>
            </a:spcAft>
            <a:buNone/>
          </a:pPr>
          <a:r>
            <a:rPr lang="en-US" sz="1600" kern="1200" dirty="0">
              <a:solidFill>
                <a:srgbClr val="404040">
                  <a:hueOff val="0"/>
                  <a:satOff val="0"/>
                  <a:lumOff val="0"/>
                  <a:alphaOff val="0"/>
                </a:srgbClr>
              </a:solidFill>
              <a:latin typeface="+mn-lt"/>
              <a:ea typeface="+mn-ea"/>
              <a:cs typeface="+mn-cs"/>
            </a:rPr>
            <a:t>Maintain a calm, respectful tone even if public statements from the other side turn aggressive. Frame everything around impact to students and services.</a:t>
          </a:r>
        </a:p>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a:p>
          <a:pPr marL="0" lvl="1" indent="0" algn="l" defTabSz="889000">
            <a:lnSpc>
              <a:spcPct val="100000"/>
            </a:lnSpc>
            <a:spcBef>
              <a:spcPct val="0"/>
            </a:spcBef>
            <a:spcAft>
              <a:spcPts val="0"/>
            </a:spcAft>
            <a:buNone/>
          </a:pPr>
          <a:endParaRPr lang="en-US" sz="1600" kern="1200" dirty="0">
            <a:solidFill>
              <a:srgbClr val="404040">
                <a:hueOff val="0"/>
                <a:satOff val="0"/>
                <a:lumOff val="0"/>
                <a:alphaOff val="0"/>
              </a:srgbClr>
            </a:solidFill>
            <a:latin typeface="+mn-lt"/>
            <a:ea typeface="+mn-ea"/>
            <a:cs typeface="+mn-cs"/>
          </a:endParaRPr>
        </a:p>
      </dsp:txBody>
      <dsp:txXfrm>
        <a:off x="5863919" y="2439596"/>
        <a:ext cx="5214998" cy="1737360"/>
      </dsp:txXfrm>
    </dsp:sp>
    <dsp:sp modelId="{898B123A-AED0-4632-8485-425CD132B58D}">
      <dsp:nvSpPr>
        <dsp:cNvPr id="0" name=""/>
        <dsp:cNvSpPr/>
      </dsp:nvSpPr>
      <dsp:spPr>
        <a:xfrm>
          <a:off x="564662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843BD-B74D-40A0-8C23-D7FBD15E5391}">
      <dsp:nvSpPr>
        <dsp:cNvPr id="0" name=""/>
        <dsp:cNvSpPr/>
      </dsp:nvSpPr>
      <dsp:spPr>
        <a:xfrm rot="5400000">
          <a:off x="5471884" y="-3707643"/>
          <a:ext cx="1689368" cy="9527103"/>
        </a:xfrm>
        <a:prstGeom prst="rect">
          <a:avLst/>
        </a:prstGeom>
        <a:solidFill>
          <a:schemeClr val="accent4">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100000"/>
            </a:lnSpc>
            <a:spcBef>
              <a:spcPct val="0"/>
            </a:spcBef>
            <a:spcAft>
              <a:spcPts val="600"/>
            </a:spcAft>
            <a:buNone/>
          </a:pPr>
          <a:r>
            <a:rPr lang="en-US" sz="2000" i="1" kern="1200" dirty="0">
              <a:solidFill>
                <a:srgbClr val="404040"/>
              </a:solidFill>
              <a:latin typeface="Aptos Narrow"/>
              <a:ea typeface="Calibri" pitchFamily="34" charset="-122"/>
              <a:cs typeface="Calibri" pitchFamily="34" charset="-120"/>
            </a:rPr>
            <a:t>Can the district include a snapshot of its current proposal in the monthly newsletter </a:t>
          </a:r>
          <a:br>
            <a:rPr lang="en-US" sz="2000" i="1" kern="1200" dirty="0">
              <a:solidFill>
                <a:srgbClr val="404040"/>
              </a:solidFill>
              <a:latin typeface="Aptos Narrow"/>
              <a:ea typeface="Calibri" pitchFamily="34" charset="-122"/>
              <a:cs typeface="Calibri" pitchFamily="34" charset="-120"/>
            </a:rPr>
          </a:br>
          <a:r>
            <a:rPr lang="en-US" sz="2000" i="1" kern="1200" dirty="0">
              <a:solidFill>
                <a:srgbClr val="404040"/>
              </a:solidFill>
              <a:latin typeface="Aptos Narrow"/>
              <a:ea typeface="Calibri" pitchFamily="34" charset="-122"/>
              <a:cs typeface="Calibri" pitchFamily="34" charset="-120"/>
            </a:rPr>
            <a:t>to staff?</a:t>
          </a:r>
        </a:p>
        <a:p>
          <a:pPr marL="0" lvl="1" indent="0" algn="l" defTabSz="889000">
            <a:lnSpc>
              <a:spcPct val="100000"/>
            </a:lnSpc>
            <a:spcBef>
              <a:spcPct val="0"/>
            </a:spcBef>
            <a:spcAft>
              <a:spcPts val="600"/>
            </a:spcAft>
            <a:buNone/>
          </a:pPr>
          <a:r>
            <a:rPr lang="en-US" sz="2000" b="1" i="0" kern="1200" dirty="0">
              <a:solidFill>
                <a:srgbClr val="1F448A"/>
              </a:solidFill>
              <a:latin typeface="Aptos Narrow"/>
              <a:ea typeface="Calibri" pitchFamily="34" charset="-122"/>
              <a:cs typeface="Calibri" pitchFamily="34" charset="-120"/>
            </a:rPr>
            <a:t>PERB’S LENS: </a:t>
          </a:r>
          <a:r>
            <a:rPr lang="en-US" sz="2000" b="0" i="0" kern="1200" dirty="0">
              <a:solidFill>
                <a:srgbClr val="404040"/>
              </a:solidFill>
              <a:latin typeface="Aptos Narrow"/>
              <a:ea typeface="Calibri" pitchFamily="34" charset="-122"/>
              <a:cs typeface="Calibri" pitchFamily="34" charset="-120"/>
            </a:rPr>
            <a:t>Only after it’s been presented to the union at the table — and it should inform, not encourage employees to act.</a:t>
          </a:r>
        </a:p>
      </dsp:txBody>
      <dsp:txXfrm rot="-5400000">
        <a:off x="1553017" y="211224"/>
        <a:ext cx="9527103" cy="1689368"/>
      </dsp:txXfrm>
    </dsp:sp>
    <dsp:sp modelId="{BDEB259A-4312-4122-90BF-E9FF1788143E}">
      <dsp:nvSpPr>
        <dsp:cNvPr id="0" name=""/>
        <dsp:cNvSpPr/>
      </dsp:nvSpPr>
      <dsp:spPr>
        <a:xfrm>
          <a:off x="629" y="52"/>
          <a:ext cx="1552387" cy="2111710"/>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mn-lt"/>
              <a:ea typeface="Cambria" pitchFamily="34" charset="-122"/>
            </a:rPr>
            <a:t>The Newsletter Snapshot</a:t>
          </a:r>
        </a:p>
      </dsp:txBody>
      <dsp:txXfrm>
        <a:off x="629" y="52"/>
        <a:ext cx="1552387" cy="2111710"/>
      </dsp:txXfrm>
    </dsp:sp>
    <dsp:sp modelId="{A3D8951C-782F-4CFF-A0E2-52237076A2C5}">
      <dsp:nvSpPr>
        <dsp:cNvPr id="0" name=""/>
        <dsp:cNvSpPr/>
      </dsp:nvSpPr>
      <dsp:spPr>
        <a:xfrm rot="5400000">
          <a:off x="5471884" y="-1490346"/>
          <a:ext cx="1689368" cy="9527103"/>
        </a:xfrm>
        <a:prstGeom prst="rect">
          <a:avLst/>
        </a:prstGeom>
        <a:solidFill>
          <a:schemeClr val="accent4">
            <a:lumMod val="20000"/>
            <a:lumOff val="80000"/>
            <a:alpha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100000"/>
            </a:lnSpc>
            <a:spcBef>
              <a:spcPct val="0"/>
            </a:spcBef>
            <a:spcAft>
              <a:spcPts val="600"/>
            </a:spcAft>
            <a:buNone/>
          </a:pPr>
          <a:r>
            <a:rPr lang="en-US" sz="2000" i="1" kern="1200" dirty="0">
              <a:solidFill>
                <a:schemeClr val="tx1"/>
              </a:solidFill>
              <a:latin typeface="+mn-lt"/>
              <a:ea typeface="Calibri" pitchFamily="34" charset="-122"/>
              <a:cs typeface="Calibri" pitchFamily="34" charset="-120"/>
            </a:rPr>
            <a:t>The union is publicly criticizing the district’s pace. Can the district respond firmly in the local paper?</a:t>
          </a:r>
          <a:endParaRPr lang="en-US" sz="2000" i="1" kern="1200" dirty="0">
            <a:solidFill>
              <a:schemeClr val="tx1"/>
            </a:solidFill>
            <a:latin typeface="+mn-lt"/>
          </a:endParaRPr>
        </a:p>
        <a:p>
          <a:pPr marL="0" lvl="1" indent="0" algn="l" defTabSz="889000">
            <a:lnSpc>
              <a:spcPct val="100000"/>
            </a:lnSpc>
            <a:spcBef>
              <a:spcPct val="0"/>
            </a:spcBef>
            <a:spcAft>
              <a:spcPts val="600"/>
            </a:spcAft>
            <a:buNone/>
          </a:pPr>
          <a:r>
            <a:rPr lang="en-US" sz="2000" b="1" i="0" kern="1200" dirty="0">
              <a:solidFill>
                <a:srgbClr val="1F448A"/>
              </a:solidFill>
              <a:latin typeface="Aptos Narrow"/>
              <a:ea typeface="Calibri" pitchFamily="34" charset="-122"/>
              <a:cs typeface="Calibri" pitchFamily="34" charset="-120"/>
            </a:rPr>
            <a:t>PERB’S LENS: </a:t>
          </a:r>
          <a:r>
            <a:rPr lang="en-US" sz="2000" b="0" i="0" kern="1200" dirty="0">
              <a:solidFill>
                <a:schemeClr val="tx1"/>
              </a:solidFill>
              <a:latin typeface="Aptos Narrow"/>
              <a:ea typeface="Calibri" pitchFamily="34" charset="-122"/>
              <a:cs typeface="Calibri" pitchFamily="34" charset="-120"/>
            </a:rPr>
            <a:t>Possibly — PERB looks at the district’s own good-faith conduct and the surrounding circumstances, not just the words used.</a:t>
          </a:r>
          <a:endParaRPr lang="en-US" sz="2000" b="0" kern="1200" dirty="0">
            <a:solidFill>
              <a:schemeClr val="tx1"/>
            </a:solidFill>
            <a:latin typeface="+mn-lt"/>
          </a:endParaRPr>
        </a:p>
      </dsp:txBody>
      <dsp:txXfrm rot="-5400000">
        <a:off x="1553017" y="2428521"/>
        <a:ext cx="9527103" cy="1689368"/>
      </dsp:txXfrm>
    </dsp:sp>
    <dsp:sp modelId="{4DC0F7A6-2D83-4B7D-AC7E-DDA453F8381F}">
      <dsp:nvSpPr>
        <dsp:cNvPr id="0" name=""/>
        <dsp:cNvSpPr/>
      </dsp:nvSpPr>
      <dsp:spPr>
        <a:xfrm>
          <a:off x="629" y="2217349"/>
          <a:ext cx="1552387" cy="2111710"/>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mn-lt"/>
              <a:ea typeface="Cambria" pitchFamily="34" charset="-122"/>
            </a:rPr>
            <a:t>The Firm Public Statement</a:t>
          </a:r>
        </a:p>
      </dsp:txBody>
      <dsp:txXfrm>
        <a:off x="629" y="2217349"/>
        <a:ext cx="1552387" cy="21117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8D772E-BD36-445F-882D-2D5BF4A6C72A}">
      <dsp:nvSpPr>
        <dsp:cNvPr id="0" name=""/>
        <dsp:cNvSpPr/>
      </dsp:nvSpPr>
      <dsp:spPr>
        <a:xfrm>
          <a:off x="4869" y="187007"/>
          <a:ext cx="2129089" cy="3181471"/>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ts val="600"/>
            </a:spcAft>
            <a:buNone/>
          </a:pPr>
          <a:r>
            <a:rPr lang="en-US" sz="2400" b="1" kern="1200" dirty="0"/>
            <a:t>1. Negotiations</a:t>
          </a:r>
        </a:p>
        <a:p>
          <a:pPr marL="0" lvl="1" indent="0" algn="l" defTabSz="889000">
            <a:lnSpc>
              <a:spcPct val="100000"/>
            </a:lnSpc>
            <a:spcBef>
              <a:spcPct val="0"/>
            </a:spcBef>
            <a:spcAft>
              <a:spcPts val="600"/>
            </a:spcAft>
            <a:buNone/>
          </a:pPr>
          <a:r>
            <a:rPr lang="en-US" sz="2000" kern="1200" dirty="0"/>
            <a:t>Parties bargain; if talks stall, either side may declare impasse, or it’s declared jointly.</a:t>
          </a:r>
        </a:p>
      </dsp:txBody>
      <dsp:txXfrm>
        <a:off x="4869" y="187007"/>
        <a:ext cx="2129089" cy="3181471"/>
      </dsp:txXfrm>
    </dsp:sp>
    <dsp:sp modelId="{143F3B9C-FE25-48DC-BA12-D872EC2B7B4B}">
      <dsp:nvSpPr>
        <dsp:cNvPr id="0" name=""/>
        <dsp:cNvSpPr/>
      </dsp:nvSpPr>
      <dsp:spPr>
        <a:xfrm>
          <a:off x="2346868" y="1513735"/>
          <a:ext cx="451367" cy="528014"/>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2346868" y="1619338"/>
        <a:ext cx="315957" cy="316808"/>
      </dsp:txXfrm>
    </dsp:sp>
    <dsp:sp modelId="{EB16937A-040D-49E8-996B-6837FB7C4AC1}">
      <dsp:nvSpPr>
        <dsp:cNvPr id="0" name=""/>
        <dsp:cNvSpPr/>
      </dsp:nvSpPr>
      <dsp:spPr>
        <a:xfrm>
          <a:off x="2985595" y="187007"/>
          <a:ext cx="2129089" cy="3181471"/>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ts val="600"/>
            </a:spcAft>
            <a:buNone/>
          </a:pPr>
          <a:r>
            <a:rPr lang="en-US" sz="2400" b="1" kern="1200" dirty="0"/>
            <a:t>2. Meditation</a:t>
          </a:r>
        </a:p>
        <a:p>
          <a:pPr marL="0" lvl="1" indent="0" algn="l" defTabSz="889000">
            <a:lnSpc>
              <a:spcPct val="100000"/>
            </a:lnSpc>
            <a:spcBef>
              <a:spcPct val="0"/>
            </a:spcBef>
            <a:spcAft>
              <a:spcPts val="600"/>
            </a:spcAft>
            <a:buNone/>
          </a:pPr>
          <a:r>
            <a:rPr lang="en-US" sz="2000" kern="1200" dirty="0"/>
            <a:t>PERB appoints a mediator. Confidential sessions aim to close the gap within about 15 days.</a:t>
          </a:r>
        </a:p>
      </dsp:txBody>
      <dsp:txXfrm>
        <a:off x="2985595" y="187007"/>
        <a:ext cx="2129089" cy="3181471"/>
      </dsp:txXfrm>
    </dsp:sp>
    <dsp:sp modelId="{F8C0D92A-8CF7-42C6-A6F2-7F0659E45C92}">
      <dsp:nvSpPr>
        <dsp:cNvPr id="0" name=""/>
        <dsp:cNvSpPr/>
      </dsp:nvSpPr>
      <dsp:spPr>
        <a:xfrm>
          <a:off x="5327594" y="1513735"/>
          <a:ext cx="451367" cy="528014"/>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5327594" y="1619338"/>
        <a:ext cx="315957" cy="316808"/>
      </dsp:txXfrm>
    </dsp:sp>
    <dsp:sp modelId="{0169A504-10DB-427E-80CB-EEC914955B28}">
      <dsp:nvSpPr>
        <dsp:cNvPr id="0" name=""/>
        <dsp:cNvSpPr/>
      </dsp:nvSpPr>
      <dsp:spPr>
        <a:xfrm>
          <a:off x="5966320" y="187007"/>
          <a:ext cx="2129089" cy="3181471"/>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ts val="600"/>
            </a:spcAft>
            <a:buNone/>
          </a:pPr>
          <a:r>
            <a:rPr lang="en-US" sz="2400" b="1" kern="1200" dirty="0"/>
            <a:t>3. Fact-Finding</a:t>
          </a:r>
        </a:p>
        <a:p>
          <a:pPr marL="0" lvl="1" indent="0" algn="l" defTabSz="889000">
            <a:lnSpc>
              <a:spcPct val="100000"/>
            </a:lnSpc>
            <a:spcBef>
              <a:spcPct val="0"/>
            </a:spcBef>
            <a:spcAft>
              <a:spcPts val="600"/>
            </a:spcAft>
            <a:buNone/>
          </a:pPr>
          <a:r>
            <a:rPr lang="en-US" sz="2000" kern="1200" dirty="0"/>
            <a:t>If mediation fails, a neutral panel reviews both positions and issues written recommendations.</a:t>
          </a:r>
        </a:p>
      </dsp:txBody>
      <dsp:txXfrm>
        <a:off x="5966320" y="187007"/>
        <a:ext cx="2129089" cy="3181471"/>
      </dsp:txXfrm>
    </dsp:sp>
    <dsp:sp modelId="{5E519519-0BC4-4890-AC28-C57D051CD6DF}">
      <dsp:nvSpPr>
        <dsp:cNvPr id="0" name=""/>
        <dsp:cNvSpPr/>
      </dsp:nvSpPr>
      <dsp:spPr>
        <a:xfrm>
          <a:off x="8308319" y="1513735"/>
          <a:ext cx="451367" cy="528014"/>
        </a:xfrm>
        <a:prstGeom prst="rightArrow">
          <a:avLst>
            <a:gd name="adj1" fmla="val 60000"/>
            <a:gd name="adj2" fmla="val 50000"/>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308319" y="1619338"/>
        <a:ext cx="315957" cy="316808"/>
      </dsp:txXfrm>
    </dsp:sp>
    <dsp:sp modelId="{A0618D53-95A2-42FD-869C-97C53F5F663F}">
      <dsp:nvSpPr>
        <dsp:cNvPr id="0" name=""/>
        <dsp:cNvSpPr/>
      </dsp:nvSpPr>
      <dsp:spPr>
        <a:xfrm>
          <a:off x="8947046" y="187007"/>
          <a:ext cx="2129089" cy="3181471"/>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ts val="600"/>
            </a:spcAft>
            <a:buNone/>
          </a:pPr>
          <a:r>
            <a:rPr lang="en-US" sz="2400" b="1" kern="1200" dirty="0"/>
            <a:t>4. Last, Best and Final</a:t>
          </a:r>
        </a:p>
        <a:p>
          <a:pPr marL="0" lvl="1" indent="0" algn="l" defTabSz="889000">
            <a:lnSpc>
              <a:spcPct val="100000"/>
            </a:lnSpc>
            <a:spcBef>
              <a:spcPct val="0"/>
            </a:spcBef>
            <a:spcAft>
              <a:spcPts val="600"/>
            </a:spcAft>
            <a:buFont typeface="Arial" panose="020B0604020202020204" pitchFamily="34" charset="0"/>
            <a:buNone/>
          </a:pPr>
          <a:r>
            <a:rPr lang="en-US" sz="2000" kern="1200" dirty="0"/>
            <a:t>Parties reach the end of their authority to move. The terms the district may ultimately implement.</a:t>
          </a:r>
        </a:p>
      </dsp:txBody>
      <dsp:txXfrm>
        <a:off x="8947046" y="187007"/>
        <a:ext cx="2129089" cy="31814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0E747-319A-4451-A565-82AF1B54106F}">
      <dsp:nvSpPr>
        <dsp:cNvPr id="0" name=""/>
        <dsp:cNvSpPr/>
      </dsp:nvSpPr>
      <dsp:spPr>
        <a:xfrm>
          <a:off x="21937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2"/>
              </a:solidFill>
              <a:latin typeface="+mn-lt"/>
            </a:rPr>
            <a:t>It’s Confidential</a:t>
          </a:r>
        </a:p>
        <a:p>
          <a:pPr marL="0" lvl="1" indent="0" algn="l" defTabSz="800100">
            <a:lnSpc>
              <a:spcPct val="100000"/>
            </a:lnSpc>
            <a:spcBef>
              <a:spcPct val="0"/>
            </a:spcBef>
            <a:spcAft>
              <a:spcPts val="0"/>
            </a:spcAft>
            <a:buNone/>
          </a:pPr>
          <a:r>
            <a:rPr lang="en-US" sz="1800" kern="1200" dirty="0">
              <a:latin typeface="+mn-lt"/>
            </a:rPr>
            <a:t>What happens in mediation stays there. Label any movement made as a ‘mediation proposal’ and confirm with the mediator whether you’re on or off the record.</a:t>
          </a:r>
        </a:p>
      </dsp:txBody>
      <dsp:txXfrm>
        <a:off x="219379" y="334165"/>
        <a:ext cx="5214998" cy="1737360"/>
      </dsp:txXfrm>
    </dsp:sp>
    <dsp:sp modelId="{8A3DF69F-B1B4-4D42-A662-39BE179EE6ED}">
      <dsp:nvSpPr>
        <dsp:cNvPr id="0" name=""/>
        <dsp:cNvSpPr/>
      </dsp:nvSpPr>
      <dsp:spPr>
        <a:xfrm>
          <a:off x="208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C2AA5A7-8C53-413B-84AC-28204DB12223}">
      <dsp:nvSpPr>
        <dsp:cNvPr id="0" name=""/>
        <dsp:cNvSpPr/>
      </dsp:nvSpPr>
      <dsp:spPr>
        <a:xfrm>
          <a:off x="5863919" y="334165"/>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Prepare Every Audience</a:t>
          </a:r>
        </a:p>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Brief your bargaining team, your administration, and your Board, and get clear parameters before you walk in.</a:t>
          </a:r>
        </a:p>
      </dsp:txBody>
      <dsp:txXfrm>
        <a:off x="5863919" y="334165"/>
        <a:ext cx="5214998" cy="1737360"/>
      </dsp:txXfrm>
    </dsp:sp>
    <dsp:sp modelId="{2BED50B9-E04A-47A4-A37C-58EF0CACD744}">
      <dsp:nvSpPr>
        <dsp:cNvPr id="0" name=""/>
        <dsp:cNvSpPr/>
      </dsp:nvSpPr>
      <dsp:spPr>
        <a:xfrm>
          <a:off x="5646627" y="152602"/>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368A8DA-C990-47F4-8F3C-0C7960C82CA5}">
      <dsp:nvSpPr>
        <dsp:cNvPr id="0" name=""/>
        <dsp:cNvSpPr/>
      </dsp:nvSpPr>
      <dsp:spPr>
        <a:xfrm>
          <a:off x="21937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Know Your Authority</a:t>
          </a:r>
        </a:p>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Understand exactly what you’re authorized to move on before mediation starts, not while you’re in the room.</a:t>
          </a:r>
        </a:p>
      </dsp:txBody>
      <dsp:txXfrm>
        <a:off x="219379" y="2439596"/>
        <a:ext cx="5214998" cy="1737360"/>
      </dsp:txXfrm>
    </dsp:sp>
    <dsp:sp modelId="{42DF9001-B18F-40E7-9C20-17748BC71960}">
      <dsp:nvSpPr>
        <dsp:cNvPr id="0" name=""/>
        <dsp:cNvSpPr/>
      </dsp:nvSpPr>
      <dsp:spPr>
        <a:xfrm>
          <a:off x="208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24A8E793-386F-4CF3-AD98-0F63C6E43EF1}">
      <dsp:nvSpPr>
        <dsp:cNvPr id="0" name=""/>
        <dsp:cNvSpPr/>
      </dsp:nvSpPr>
      <dsp:spPr>
        <a:xfrm>
          <a:off x="5863919" y="2439596"/>
          <a:ext cx="5214998" cy="1737360"/>
        </a:xfrm>
        <a:prstGeom prst="rect">
          <a:avLst/>
        </a:prstGeom>
        <a:solidFill>
          <a:schemeClr val="lt1">
            <a:alpha val="40000"/>
            <a:hueOff val="0"/>
            <a:satOff val="0"/>
            <a:lumOff val="0"/>
            <a:alphaOff val="0"/>
          </a:schemeClr>
        </a:solidFill>
        <a:ln w="12700" cap="flat" cmpd="sng" algn="ctr">
          <a:solidFill>
            <a:schemeClr val="tx2"/>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3841"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rgbClr val="1F448A"/>
              </a:solidFill>
              <a:latin typeface="+mn-lt"/>
              <a:ea typeface="+mn-ea"/>
              <a:cs typeface="+mn-cs"/>
            </a:rPr>
            <a:t>Stay Creative</a:t>
          </a:r>
        </a:p>
        <a:p>
          <a:pPr marL="0" lvl="1" indent="0" algn="l" defTabSz="889000">
            <a:lnSpc>
              <a:spcPct val="100000"/>
            </a:lnSpc>
            <a:spcBef>
              <a:spcPct val="0"/>
            </a:spcBef>
            <a:spcAft>
              <a:spcPts val="0"/>
            </a:spcAft>
            <a:buNone/>
          </a:pPr>
          <a:r>
            <a:rPr lang="en-US" sz="1800" kern="1200" dirty="0">
              <a:solidFill>
                <a:srgbClr val="404040">
                  <a:hueOff val="0"/>
                  <a:satOff val="0"/>
                  <a:lumOff val="0"/>
                  <a:alphaOff val="0"/>
                </a:srgbClr>
              </a:solidFill>
              <a:latin typeface="+mn-lt"/>
              <a:ea typeface="+mn-ea"/>
              <a:cs typeface="+mn-cs"/>
            </a:rPr>
            <a:t>Mediators shuttle between rooms to find paths neither side saw alone. Come ready to problem-solve, not just restate positions.</a:t>
          </a:r>
        </a:p>
        <a:p>
          <a:pPr marL="0" lvl="1" indent="0" algn="l" defTabSz="889000">
            <a:lnSpc>
              <a:spcPct val="100000"/>
            </a:lnSpc>
            <a:spcBef>
              <a:spcPct val="0"/>
            </a:spcBef>
            <a:spcAft>
              <a:spcPts val="0"/>
            </a:spcAft>
            <a:buNone/>
          </a:pPr>
          <a:endParaRPr lang="en-US" sz="1800" kern="1200" dirty="0">
            <a:solidFill>
              <a:srgbClr val="404040">
                <a:hueOff val="0"/>
                <a:satOff val="0"/>
                <a:lumOff val="0"/>
                <a:alphaOff val="0"/>
              </a:srgbClr>
            </a:solidFill>
            <a:latin typeface="+mn-lt"/>
            <a:ea typeface="+mn-ea"/>
            <a:cs typeface="+mn-cs"/>
          </a:endParaRPr>
        </a:p>
        <a:p>
          <a:pPr marL="0" lvl="1" indent="0" algn="l" defTabSz="889000">
            <a:lnSpc>
              <a:spcPct val="100000"/>
            </a:lnSpc>
            <a:spcBef>
              <a:spcPct val="0"/>
            </a:spcBef>
            <a:spcAft>
              <a:spcPts val="0"/>
            </a:spcAft>
            <a:buNone/>
          </a:pPr>
          <a:endParaRPr lang="en-US" sz="1800" kern="1200" dirty="0">
            <a:solidFill>
              <a:srgbClr val="404040">
                <a:hueOff val="0"/>
                <a:satOff val="0"/>
                <a:lumOff val="0"/>
                <a:alphaOff val="0"/>
              </a:srgbClr>
            </a:solidFill>
            <a:latin typeface="+mn-lt"/>
            <a:ea typeface="+mn-ea"/>
            <a:cs typeface="+mn-cs"/>
          </a:endParaRPr>
        </a:p>
      </dsp:txBody>
      <dsp:txXfrm>
        <a:off x="5863919" y="2439596"/>
        <a:ext cx="5214998" cy="1737360"/>
      </dsp:txXfrm>
    </dsp:sp>
    <dsp:sp modelId="{898B123A-AED0-4632-8485-425CD132B58D}">
      <dsp:nvSpPr>
        <dsp:cNvPr id="0" name=""/>
        <dsp:cNvSpPr/>
      </dsp:nvSpPr>
      <dsp:spPr>
        <a:xfrm>
          <a:off x="5646627" y="2258034"/>
          <a:ext cx="1140780" cy="1711171"/>
        </a:xfrm>
        <a:prstGeom prst="rect">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A2BB4-0A0D-43BA-8EAC-3CF0088E8E74}">
      <dsp:nvSpPr>
        <dsp:cNvPr id="0" name=""/>
        <dsp:cNvSpPr/>
      </dsp:nvSpPr>
      <dsp:spPr>
        <a:xfrm>
          <a:off x="278" y="241024"/>
          <a:ext cx="3496174" cy="1775774"/>
        </a:xfrm>
        <a:prstGeom prst="rect">
          <a:avLst/>
        </a:prstGeom>
        <a:solidFill>
          <a:schemeClr val="accent4">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schemeClr val="tx2"/>
              </a:solidFill>
              <a:latin typeface="+mn-lt"/>
            </a:rPr>
            <a:t>Protected ≠ Unlimited</a:t>
          </a:r>
        </a:p>
        <a:p>
          <a:pPr marL="0" lvl="1" indent="0" algn="l" defTabSz="800100">
            <a:lnSpc>
              <a:spcPct val="100000"/>
            </a:lnSpc>
            <a:spcBef>
              <a:spcPct val="0"/>
            </a:spcBef>
            <a:spcAft>
              <a:spcPts val="0"/>
            </a:spcAft>
            <a:buNone/>
          </a:pPr>
          <a:r>
            <a:rPr lang="en-US" sz="1800" kern="1200" dirty="0">
              <a:solidFill>
                <a:schemeClr val="tx1"/>
              </a:solidFill>
              <a:latin typeface="+mn-lt"/>
            </a:rPr>
            <a:t>Manner, timing, and means matter. Improper execution strips legal protection from even a legitimate goal.</a:t>
          </a:r>
        </a:p>
      </dsp:txBody>
      <dsp:txXfrm>
        <a:off x="278" y="241024"/>
        <a:ext cx="3496174" cy="1775774"/>
      </dsp:txXfrm>
    </dsp:sp>
    <dsp:sp modelId="{997ADEE4-8DF9-478A-8719-981B289E3CF1}">
      <dsp:nvSpPr>
        <dsp:cNvPr id="0" name=""/>
        <dsp:cNvSpPr/>
      </dsp:nvSpPr>
      <dsp:spPr>
        <a:xfrm>
          <a:off x="3792416" y="241024"/>
          <a:ext cx="3496174" cy="1775774"/>
        </a:xfrm>
        <a:prstGeom prst="rect">
          <a:avLst/>
        </a:prstGeom>
        <a:solidFill>
          <a:schemeClr val="tx2">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Know Your Duties</a:t>
          </a:r>
        </a:p>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The mandatory-vs-voluntary line is the heart of most work-to-rule disputes. Analyze each duty separately.</a:t>
          </a:r>
        </a:p>
      </dsp:txBody>
      <dsp:txXfrm>
        <a:off x="3792416" y="241024"/>
        <a:ext cx="3496174" cy="1775774"/>
      </dsp:txXfrm>
    </dsp:sp>
    <dsp:sp modelId="{6DD62694-C7A7-4874-A4ED-73F923F2C24B}">
      <dsp:nvSpPr>
        <dsp:cNvPr id="0" name=""/>
        <dsp:cNvSpPr/>
      </dsp:nvSpPr>
      <dsp:spPr>
        <a:xfrm>
          <a:off x="7584553" y="241024"/>
          <a:ext cx="3496174" cy="1775774"/>
        </a:xfrm>
        <a:prstGeom prst="rect">
          <a:avLst/>
        </a:prstGeom>
        <a:solidFill>
          <a:schemeClr val="accent4">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Communicate Strategically</a:t>
          </a:r>
        </a:p>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Districts have free speech rights too. Use them carefully, and never in a way that reads as bad-faith bargaining.</a:t>
          </a:r>
        </a:p>
      </dsp:txBody>
      <dsp:txXfrm>
        <a:off x="7584553" y="241024"/>
        <a:ext cx="3496174" cy="1775774"/>
      </dsp:txXfrm>
    </dsp:sp>
    <dsp:sp modelId="{64481CCE-1F0A-4B74-8763-D3363CAAA7CB}">
      <dsp:nvSpPr>
        <dsp:cNvPr id="0" name=""/>
        <dsp:cNvSpPr/>
      </dsp:nvSpPr>
      <dsp:spPr>
        <a:xfrm>
          <a:off x="278" y="2312761"/>
          <a:ext cx="3496174" cy="1775774"/>
        </a:xfrm>
        <a:prstGeom prst="rect">
          <a:avLst/>
        </a:prstGeom>
        <a:solidFill>
          <a:schemeClr val="tx2">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89000">
            <a:lnSpc>
              <a:spcPct val="90000"/>
            </a:lnSpc>
            <a:spcBef>
              <a:spcPct val="0"/>
            </a:spcBef>
            <a:spcAft>
              <a:spcPct val="35000"/>
            </a:spcAft>
            <a:buNone/>
          </a:pPr>
          <a:r>
            <a:rPr lang="en-US" sz="1800" b="1" kern="1200" dirty="0">
              <a:solidFill>
                <a:schemeClr val="tx2"/>
              </a:solidFill>
              <a:latin typeface="+mn-lt"/>
              <a:ea typeface="+mn-ea"/>
              <a:cs typeface="+mn-cs"/>
            </a:rPr>
            <a:t>Impasse Is a Trigger</a:t>
          </a:r>
        </a:p>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Most work stoppages become lawful only after impasse procedures are exhausted. Premature action invites a bad-faith claim.</a:t>
          </a:r>
        </a:p>
      </dsp:txBody>
      <dsp:txXfrm>
        <a:off x="278" y="2312761"/>
        <a:ext cx="3496174" cy="1775774"/>
      </dsp:txXfrm>
    </dsp:sp>
    <dsp:sp modelId="{C0C25C70-2B34-4994-ACAA-892EE0FB8C6C}">
      <dsp:nvSpPr>
        <dsp:cNvPr id="0" name=""/>
        <dsp:cNvSpPr/>
      </dsp:nvSpPr>
      <dsp:spPr>
        <a:xfrm>
          <a:off x="3792416" y="2312761"/>
          <a:ext cx="3496174" cy="1775774"/>
        </a:xfrm>
        <a:prstGeom prst="rect">
          <a:avLst/>
        </a:prstGeom>
        <a:solidFill>
          <a:schemeClr val="accent4">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1" indent="0" algn="l" defTabSz="889000">
            <a:lnSpc>
              <a:spcPct val="100000"/>
            </a:lnSpc>
            <a:spcBef>
              <a:spcPct val="0"/>
            </a:spcBef>
            <a:spcAft>
              <a:spcPts val="0"/>
            </a:spcAft>
            <a:buNone/>
          </a:pPr>
          <a:r>
            <a:rPr lang="en-US" sz="1800" b="1" kern="1200" dirty="0">
              <a:solidFill>
                <a:schemeClr val="tx2"/>
              </a:solidFill>
              <a:latin typeface="+mn-lt"/>
              <a:ea typeface="+mn-ea"/>
              <a:cs typeface="+mn-cs"/>
            </a:rPr>
            <a:t>Document Everything</a:t>
          </a:r>
        </a:p>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Keep confidential records of threats, preparation, and union communications, but don’t act on them without counsel.</a:t>
          </a:r>
        </a:p>
        <a:p>
          <a:pPr marL="0" lvl="1" indent="0" algn="l" defTabSz="889000">
            <a:lnSpc>
              <a:spcPct val="100000"/>
            </a:lnSpc>
            <a:spcBef>
              <a:spcPct val="0"/>
            </a:spcBef>
            <a:spcAft>
              <a:spcPts val="0"/>
            </a:spcAft>
            <a:buNone/>
          </a:pPr>
          <a:endParaRPr lang="en-US" sz="1800" kern="1200" dirty="0">
            <a:solidFill>
              <a:schemeClr val="tx1"/>
            </a:solidFill>
            <a:latin typeface="+mn-lt"/>
            <a:ea typeface="+mn-ea"/>
            <a:cs typeface="+mn-cs"/>
          </a:endParaRPr>
        </a:p>
      </dsp:txBody>
      <dsp:txXfrm>
        <a:off x="3792416" y="2312761"/>
        <a:ext cx="3496174" cy="1775774"/>
      </dsp:txXfrm>
    </dsp:sp>
    <dsp:sp modelId="{1B3C1EC9-9FBA-4DE1-82E7-BAC63B05F649}">
      <dsp:nvSpPr>
        <dsp:cNvPr id="0" name=""/>
        <dsp:cNvSpPr/>
      </dsp:nvSpPr>
      <dsp:spPr>
        <a:xfrm>
          <a:off x="7584553" y="2312761"/>
          <a:ext cx="3496174" cy="1775774"/>
        </a:xfrm>
        <a:prstGeom prst="rect">
          <a:avLst/>
        </a:prstGeom>
        <a:solidFill>
          <a:schemeClr val="tx2">
            <a:lumMod val="20000"/>
            <a:lumOff val="8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1" indent="0" algn="l" defTabSz="889000">
            <a:lnSpc>
              <a:spcPct val="100000"/>
            </a:lnSpc>
            <a:spcBef>
              <a:spcPct val="0"/>
            </a:spcBef>
            <a:spcAft>
              <a:spcPts val="0"/>
            </a:spcAft>
            <a:buNone/>
          </a:pPr>
          <a:r>
            <a:rPr lang="en-US" sz="1800" b="1" kern="1200" dirty="0">
              <a:solidFill>
                <a:schemeClr val="tx2"/>
              </a:solidFill>
              <a:latin typeface="+mn-lt"/>
              <a:ea typeface="+mn-ea"/>
              <a:cs typeface="+mn-cs"/>
            </a:rPr>
            <a:t>Consult Counsel Early</a:t>
          </a:r>
        </a:p>
        <a:p>
          <a:pPr marL="0" lvl="1" indent="0" algn="l" defTabSz="889000">
            <a:lnSpc>
              <a:spcPct val="100000"/>
            </a:lnSpc>
            <a:spcBef>
              <a:spcPct val="0"/>
            </a:spcBef>
            <a:spcAft>
              <a:spcPts val="0"/>
            </a:spcAft>
            <a:buNone/>
          </a:pPr>
          <a:r>
            <a:rPr lang="en-US" sz="1800" kern="1200" dirty="0">
              <a:solidFill>
                <a:schemeClr val="tx1"/>
              </a:solidFill>
              <a:latin typeface="+mn-lt"/>
              <a:ea typeface="+mn-ea"/>
              <a:cs typeface="+mn-cs"/>
            </a:rPr>
            <a:t>PERB decisions are highly fact-specific. Loop in legal counsel before disciplining or filing a charge.</a:t>
          </a:r>
        </a:p>
        <a:p>
          <a:pPr marL="0" lvl="1" indent="0" algn="l" defTabSz="889000">
            <a:lnSpc>
              <a:spcPct val="100000"/>
            </a:lnSpc>
            <a:spcBef>
              <a:spcPct val="0"/>
            </a:spcBef>
            <a:spcAft>
              <a:spcPts val="0"/>
            </a:spcAft>
            <a:buNone/>
          </a:pPr>
          <a:endParaRPr lang="en-US" sz="1800" kern="1200" dirty="0">
            <a:solidFill>
              <a:schemeClr val="tx1"/>
            </a:solidFill>
            <a:latin typeface="+mn-lt"/>
            <a:ea typeface="+mn-ea"/>
            <a:cs typeface="+mn-cs"/>
          </a:endParaRPr>
        </a:p>
      </dsp:txBody>
      <dsp:txXfrm>
        <a:off x="7584553" y="2312761"/>
        <a:ext cx="3496174" cy="17757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320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3D1AFD-5700-797C-06DB-A649059A9E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86117B39-6134-0D27-942E-296E54E0E6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946" y="662896"/>
            <a:ext cx="5860018" cy="1159443"/>
          </a:xfrm>
          <a:prstGeom prst="rect">
            <a:avLst/>
          </a:prstGeom>
        </p:spPr>
      </p:pic>
      <p:sp>
        <p:nvSpPr>
          <p:cNvPr id="4" name="Title 1">
            <a:extLst>
              <a:ext uri="{FF2B5EF4-FFF2-40B4-BE49-F238E27FC236}">
                <a16:creationId xmlns:a16="http://schemas.microsoft.com/office/drawing/2014/main" id="{ABA3F170-F872-4445-8E8D-849D676D34EB}"/>
              </a:ext>
            </a:extLst>
          </p:cNvPr>
          <p:cNvSpPr>
            <a:spLocks noGrp="1"/>
          </p:cNvSpPr>
          <p:nvPr>
            <p:ph type="ctrTitle" hasCustomPrompt="1"/>
          </p:nvPr>
        </p:nvSpPr>
        <p:spPr>
          <a:xfrm>
            <a:off x="1732914" y="2273300"/>
            <a:ext cx="8225945" cy="1994233"/>
          </a:xfrm>
        </p:spPr>
        <p:txBody>
          <a:bodyPr anchor="b">
            <a:normAutofit/>
          </a:bodyPr>
          <a:lstStyle>
            <a:lvl1pPr algn="l">
              <a:lnSpc>
                <a:spcPct val="100000"/>
              </a:lnSpc>
              <a:spcAft>
                <a:spcPts val="1800"/>
              </a:spcAft>
              <a:defRPr sz="4400">
                <a:solidFill>
                  <a:schemeClr val="tx2"/>
                </a:solidFill>
                <a:latin typeface="+mn-lt"/>
              </a:defRPr>
            </a:lvl1pPr>
          </a:lstStyle>
          <a:p>
            <a:r>
              <a:rPr lang="en-US" dirty="0"/>
              <a:t>Click To Edit Presentation Title</a:t>
            </a:r>
          </a:p>
        </p:txBody>
      </p:sp>
      <p:sp>
        <p:nvSpPr>
          <p:cNvPr id="6" name="Subtitle 2">
            <a:extLst>
              <a:ext uri="{FF2B5EF4-FFF2-40B4-BE49-F238E27FC236}">
                <a16:creationId xmlns:a16="http://schemas.microsoft.com/office/drawing/2014/main" id="{F964085E-35EF-CD84-6D3E-67912B77BAFE}"/>
              </a:ext>
            </a:extLst>
          </p:cNvPr>
          <p:cNvSpPr>
            <a:spLocks noGrp="1"/>
          </p:cNvSpPr>
          <p:nvPr>
            <p:ph type="subTitle" idx="1" hasCustomPrompt="1"/>
          </p:nvPr>
        </p:nvSpPr>
        <p:spPr>
          <a:xfrm>
            <a:off x="1732434" y="4905541"/>
            <a:ext cx="7892570" cy="438150"/>
          </a:xfrm>
        </p:spPr>
        <p:txBody>
          <a:bodyPr>
            <a:noAutofit/>
          </a:bodyPr>
          <a:lstStyle>
            <a:lvl1pPr marL="0" indent="0" algn="l">
              <a:lnSpc>
                <a:spcPct val="100000"/>
              </a:lnSpc>
              <a:spcBef>
                <a:spcPts val="0"/>
              </a:spcBef>
              <a:spcAft>
                <a:spcPts val="600"/>
              </a:spcAft>
              <a:buNone/>
              <a:defRPr sz="2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 Click to edit presenters</a:t>
            </a:r>
          </a:p>
        </p:txBody>
      </p:sp>
      <p:sp>
        <p:nvSpPr>
          <p:cNvPr id="2" name="Text Placeholder 11">
            <a:extLst>
              <a:ext uri="{FF2B5EF4-FFF2-40B4-BE49-F238E27FC236}">
                <a16:creationId xmlns:a16="http://schemas.microsoft.com/office/drawing/2014/main" id="{BE197B75-5330-A0E9-C589-75BAFA287544}"/>
              </a:ext>
            </a:extLst>
          </p:cNvPr>
          <p:cNvSpPr>
            <a:spLocks noGrp="1"/>
          </p:cNvSpPr>
          <p:nvPr>
            <p:ph type="body" sz="quarter" idx="10" hasCustomPrompt="1"/>
          </p:nvPr>
        </p:nvSpPr>
        <p:spPr>
          <a:xfrm>
            <a:off x="1732434" y="5594128"/>
            <a:ext cx="7892570" cy="816720"/>
          </a:xfrm>
        </p:spPr>
        <p:txBody>
          <a:bodyPr>
            <a:normAutofit/>
          </a:bodyPr>
          <a:lstStyle>
            <a:lvl1pPr marL="0" indent="0">
              <a:lnSpc>
                <a:spcPct val="100000"/>
              </a:lnSpc>
              <a:spcBef>
                <a:spcPts val="0"/>
              </a:spcBef>
              <a:spcAft>
                <a:spcPts val="600"/>
              </a:spcAft>
              <a:buNone/>
              <a:defRPr sz="2000">
                <a:solidFill>
                  <a:srgbClr val="808184"/>
                </a:solidFill>
              </a:defRPr>
            </a:lvl1pPr>
          </a:lstStyle>
          <a:p>
            <a:pPr lvl="0"/>
            <a:r>
              <a:rPr lang="en-US" dirty="0"/>
              <a:t>Click to edit location | Click to edit date</a:t>
            </a:r>
          </a:p>
        </p:txBody>
      </p:sp>
    </p:spTree>
    <p:extLst>
      <p:ext uri="{BB962C8B-B14F-4D97-AF65-F5344CB8AC3E}">
        <p14:creationId xmlns:p14="http://schemas.microsoft.com/office/powerpoint/2010/main" val="918130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opic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544022" y="1314406"/>
            <a:ext cx="3289356" cy="4572379"/>
          </a:xfrm>
          <a:ln w="19050">
            <a:noFill/>
          </a:ln>
        </p:spPr>
        <p:txBody>
          <a:bodyPr/>
          <a:lstStyle>
            <a:lvl1pPr marL="0" indent="0">
              <a:buNone/>
              <a:defRPr>
                <a:solidFill>
                  <a:schemeClr val="bg1"/>
                </a:solidFill>
              </a:defRPr>
            </a:lvl1pPr>
          </a:lstStyle>
          <a:p>
            <a:r>
              <a:rPr lang="en-US" dirty="0"/>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544022" y="164606"/>
            <a:ext cx="10928870" cy="897938"/>
          </a:xfrm>
        </p:spPr>
        <p:txBody>
          <a:bodyPr>
            <a:normAutofit/>
          </a:bodyPr>
          <a:lstStyle>
            <a:lvl1pPr>
              <a:lnSpc>
                <a:spcPct val="100000"/>
              </a:lnSpc>
              <a:defRPr sz="3200">
                <a:solidFill>
                  <a:schemeClr val="tx2"/>
                </a:solidFill>
              </a:defRPr>
            </a:lvl1pPr>
          </a:lstStyle>
          <a:p>
            <a:r>
              <a:rPr lang="en-US" dirty="0"/>
              <a:t>Topics</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4170066" y="1326263"/>
            <a:ext cx="7302826" cy="456052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5" name="Picture 4">
            <a:extLst>
              <a:ext uri="{FF2B5EF4-FFF2-40B4-BE49-F238E27FC236}">
                <a16:creationId xmlns:a16="http://schemas.microsoft.com/office/drawing/2014/main" id="{C5BCBB60-2E47-1B12-73D5-9CF253DA0378}"/>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1B0BF4EB-78F2-7D6F-4CDD-0C0384D14D2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093053"/>
            <a:ext cx="12191995" cy="49638"/>
          </a:xfrm>
          <a:prstGeom prst="rect">
            <a:avLst/>
          </a:prstGeom>
        </p:spPr>
      </p:pic>
    </p:spTree>
    <p:extLst>
      <p:ext uri="{BB962C8B-B14F-4D97-AF65-F5344CB8AC3E}">
        <p14:creationId xmlns:p14="http://schemas.microsoft.com/office/powerpoint/2010/main" val="316502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_Image-Right_0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8242300" y="0"/>
            <a:ext cx="3949695" cy="6092023"/>
          </a:xfrm>
        </p:spPr>
        <p:txBody>
          <a:bodyPr/>
          <a:lstStyle>
            <a:lvl1pPr marL="0" indent="0">
              <a:buNone/>
              <a:defRPr/>
            </a:lvl1pPr>
          </a:lstStyle>
          <a:p>
            <a:r>
              <a:rPr lang="en-US" dirty="0"/>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4" name="Picture 3">
            <a:extLst>
              <a:ext uri="{FF2B5EF4-FFF2-40B4-BE49-F238E27FC236}">
                <a16:creationId xmlns:a16="http://schemas.microsoft.com/office/drawing/2014/main" id="{D5A3BC18-7527-6E80-EF7E-5510DD93EAD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6" name="Picture 5">
            <a:extLst>
              <a:ext uri="{FF2B5EF4-FFF2-40B4-BE49-F238E27FC236}">
                <a16:creationId xmlns:a16="http://schemas.microsoft.com/office/drawing/2014/main" id="{953B7690-8096-BC7C-24F2-131DBFBF4BE1}"/>
              </a:ext>
            </a:extLst>
          </p:cNvPr>
          <p:cNvPicPr>
            <a:picLocks noChangeAspect="1"/>
          </p:cNvPicPr>
          <p:nvPr/>
        </p:nvPicPr>
        <p:blipFill>
          <a:blip r:embed="rId3">
            <a:extLst>
              <a:ext uri="{28A0092B-C50C-407E-A947-70E740481C1C}">
                <a14:useLocalDpi xmlns:a14="http://schemas.microsoft.com/office/drawing/2010/main" val="0"/>
              </a:ext>
            </a:extLst>
          </a:blip>
          <a:srcRect l="34572" t="-3563" b="68729"/>
          <a:stretch/>
        </p:blipFill>
        <p:spPr>
          <a:xfrm rot="10800000" flipV="1">
            <a:off x="-1" y="1325563"/>
            <a:ext cx="7976937" cy="55299"/>
          </a:xfrm>
          <a:prstGeom prst="rect">
            <a:avLst/>
          </a:prstGeom>
        </p:spPr>
      </p:pic>
      <p:sp>
        <p:nvSpPr>
          <p:cNvPr id="5" name="Content Placeholder 2">
            <a:extLst>
              <a:ext uri="{FF2B5EF4-FFF2-40B4-BE49-F238E27FC236}">
                <a16:creationId xmlns:a16="http://schemas.microsoft.com/office/drawing/2014/main" id="{ADA74EC4-DE7E-5F59-BE16-12B33033E643}"/>
              </a:ext>
            </a:extLst>
          </p:cNvPr>
          <p:cNvSpPr>
            <a:spLocks noGrp="1"/>
          </p:cNvSpPr>
          <p:nvPr>
            <p:ph idx="1" hasCustomPrompt="1"/>
          </p:nvPr>
        </p:nvSpPr>
        <p:spPr>
          <a:xfrm>
            <a:off x="391886" y="1564435"/>
            <a:ext cx="7585050"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170395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Image-Right_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8231334" y="0"/>
            <a:ext cx="3960661" cy="6858000"/>
          </a:xfrm>
        </p:spPr>
        <p:txBody>
          <a:bodyPr/>
          <a:lstStyle>
            <a:lvl1pPr marL="0" indent="0">
              <a:buNone/>
              <a:defRPr/>
            </a:lvl1pPr>
          </a:lstStyle>
          <a:p>
            <a:r>
              <a:rPr lang="en-US" dirty="0"/>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4" name="Picture 3">
            <a:extLst>
              <a:ext uri="{FF2B5EF4-FFF2-40B4-BE49-F238E27FC236}">
                <a16:creationId xmlns:a16="http://schemas.microsoft.com/office/drawing/2014/main" id="{6143C68A-5E08-5A89-D0E8-93FE795BEFE0}"/>
              </a:ext>
            </a:extLst>
          </p:cNvPr>
          <p:cNvPicPr>
            <a:picLocks noChangeAspect="1"/>
          </p:cNvPicPr>
          <p:nvPr/>
        </p:nvPicPr>
        <p:blipFill>
          <a:blip r:embed="rId3">
            <a:extLst>
              <a:ext uri="{28A0092B-C50C-407E-A947-70E740481C1C}">
                <a14:useLocalDpi xmlns:a14="http://schemas.microsoft.com/office/drawing/2010/main" val="0"/>
              </a:ext>
            </a:extLst>
          </a:blip>
          <a:srcRect l="34572" t="-3563" b="68729"/>
          <a:stretch/>
        </p:blipFill>
        <p:spPr>
          <a:xfrm rot="10800000" flipV="1">
            <a:off x="-1" y="1325563"/>
            <a:ext cx="7976937" cy="55299"/>
          </a:xfrm>
          <a:prstGeom prst="rect">
            <a:avLst/>
          </a:prstGeom>
        </p:spPr>
      </p:pic>
      <p:pic>
        <p:nvPicPr>
          <p:cNvPr id="5" name="Picture 4">
            <a:extLst>
              <a:ext uri="{FF2B5EF4-FFF2-40B4-BE49-F238E27FC236}">
                <a16:creationId xmlns:a16="http://schemas.microsoft.com/office/drawing/2014/main" id="{7D2E1BFE-F822-D873-9DEA-2BEA2A8AD244}"/>
              </a:ext>
            </a:extLst>
          </p:cNvPr>
          <p:cNvPicPr>
            <a:picLocks noChangeAspect="1"/>
          </p:cNvPicPr>
          <p:nvPr/>
        </p:nvPicPr>
        <p:blipFill>
          <a:blip r:embed="rId3">
            <a:extLst>
              <a:ext uri="{28A0092B-C50C-407E-A947-70E740481C1C}">
                <a14:useLocalDpi xmlns:a14="http://schemas.microsoft.com/office/drawing/2010/main" val="0"/>
              </a:ext>
            </a:extLst>
          </a:blip>
          <a:srcRect l="37536" t="-1026" b="66897"/>
          <a:stretch/>
        </p:blipFill>
        <p:spPr>
          <a:xfrm>
            <a:off x="962531" y="6617442"/>
            <a:ext cx="7014406" cy="49901"/>
          </a:xfrm>
          <a:prstGeom prst="rect">
            <a:avLst/>
          </a:prstGeom>
        </p:spPr>
      </p:pic>
      <p:sp>
        <p:nvSpPr>
          <p:cNvPr id="6" name="Content Placeholder 2">
            <a:extLst>
              <a:ext uri="{FF2B5EF4-FFF2-40B4-BE49-F238E27FC236}">
                <a16:creationId xmlns:a16="http://schemas.microsoft.com/office/drawing/2014/main" id="{80071D4F-2902-C1FA-C562-008DF134CD1E}"/>
              </a:ext>
            </a:extLst>
          </p:cNvPr>
          <p:cNvSpPr>
            <a:spLocks noGrp="1"/>
          </p:cNvSpPr>
          <p:nvPr>
            <p:ph idx="1" hasCustomPrompt="1"/>
          </p:nvPr>
        </p:nvSpPr>
        <p:spPr>
          <a:xfrm>
            <a:off x="391886" y="1564435"/>
            <a:ext cx="7585050"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3979680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Image-Right_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8ACF07D3-11D0-6BA3-ED8C-F5777DF51DC1}"/>
              </a:ext>
            </a:extLst>
          </p:cNvPr>
          <p:cNvSpPr>
            <a:spLocks noGrp="1"/>
          </p:cNvSpPr>
          <p:nvPr>
            <p:ph type="pic" sz="quarter" idx="10"/>
          </p:nvPr>
        </p:nvSpPr>
        <p:spPr>
          <a:xfrm>
            <a:off x="5762847" y="1"/>
            <a:ext cx="6429148" cy="6084913"/>
          </a:xfrm>
          <a:ln>
            <a:noFill/>
          </a:ln>
        </p:spPr>
        <p:txBody>
          <a:bodyPr/>
          <a:lstStyle>
            <a:lvl1pPr marL="0" indent="0">
              <a:buNone/>
              <a:defRPr/>
            </a:lvl1pPr>
          </a:lstStyle>
          <a:p>
            <a:r>
              <a:rPr lang="en-US" dirty="0"/>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517490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3" name="Content Placeholder 2">
            <a:extLst>
              <a:ext uri="{FF2B5EF4-FFF2-40B4-BE49-F238E27FC236}">
                <a16:creationId xmlns:a16="http://schemas.microsoft.com/office/drawing/2014/main" id="{B1E589AC-DB54-05FC-A66A-936E8A3DA701}"/>
              </a:ext>
            </a:extLst>
          </p:cNvPr>
          <p:cNvSpPr>
            <a:spLocks noGrp="1"/>
          </p:cNvSpPr>
          <p:nvPr>
            <p:ph idx="1" hasCustomPrompt="1"/>
          </p:nvPr>
        </p:nvSpPr>
        <p:spPr>
          <a:xfrm>
            <a:off x="391886" y="1564435"/>
            <a:ext cx="5174901"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pic>
        <p:nvPicPr>
          <p:cNvPr id="5" name="Picture 4">
            <a:extLst>
              <a:ext uri="{FF2B5EF4-FFF2-40B4-BE49-F238E27FC236}">
                <a16:creationId xmlns:a16="http://schemas.microsoft.com/office/drawing/2014/main" id="{24DC6F43-F628-73F8-B7BC-94D535739486}"/>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E3C9C7A2-8957-6384-2D4D-02A7A9A4FEDC}"/>
              </a:ext>
            </a:extLst>
          </p:cNvPr>
          <p:cNvPicPr>
            <a:picLocks noChangeAspect="1"/>
          </p:cNvPicPr>
          <p:nvPr/>
        </p:nvPicPr>
        <p:blipFill>
          <a:blip r:embed="rId3">
            <a:extLst>
              <a:ext uri="{28A0092B-C50C-407E-A947-70E740481C1C}">
                <a14:useLocalDpi xmlns:a14="http://schemas.microsoft.com/office/drawing/2010/main" val="0"/>
              </a:ext>
            </a:extLst>
          </a:blip>
          <a:srcRect l="54340" t="2472" b="68729"/>
          <a:stretch/>
        </p:blipFill>
        <p:spPr>
          <a:xfrm rot="10800000" flipV="1">
            <a:off x="-2" y="1335143"/>
            <a:ext cx="5566788" cy="45719"/>
          </a:xfrm>
          <a:prstGeom prst="rect">
            <a:avLst/>
          </a:prstGeom>
        </p:spPr>
      </p:pic>
    </p:spTree>
    <p:extLst>
      <p:ext uri="{BB962C8B-B14F-4D97-AF65-F5344CB8AC3E}">
        <p14:creationId xmlns:p14="http://schemas.microsoft.com/office/powerpoint/2010/main" val="71780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_Image-Right_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837709"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6" y="1564435"/>
            <a:ext cx="8591340" cy="4323899"/>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5" name="Picture 4">
            <a:extLst>
              <a:ext uri="{FF2B5EF4-FFF2-40B4-BE49-F238E27FC236}">
                <a16:creationId xmlns:a16="http://schemas.microsoft.com/office/drawing/2014/main" id="{8CF334AD-6FD1-47F4-BE93-145ACD3AA1B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1" name="Picture Placeholder 10">
            <a:extLst>
              <a:ext uri="{FF2B5EF4-FFF2-40B4-BE49-F238E27FC236}">
                <a16:creationId xmlns:a16="http://schemas.microsoft.com/office/drawing/2014/main" id="{370E4B7C-826E-942A-29D2-A02785724577}"/>
              </a:ext>
            </a:extLst>
          </p:cNvPr>
          <p:cNvSpPr>
            <a:spLocks noGrp="1"/>
          </p:cNvSpPr>
          <p:nvPr>
            <p:ph type="pic" sz="quarter" idx="13"/>
          </p:nvPr>
        </p:nvSpPr>
        <p:spPr>
          <a:xfrm>
            <a:off x="8229600" y="0"/>
            <a:ext cx="3962400" cy="6092024"/>
          </a:xfrm>
          <a:custGeom>
            <a:avLst/>
            <a:gdLst>
              <a:gd name="connsiteX0" fmla="*/ 0 w 3952349"/>
              <a:gd name="connsiteY0" fmla="*/ 0 h 6762541"/>
              <a:gd name="connsiteX1" fmla="*/ 3952349 w 3952349"/>
              <a:gd name="connsiteY1" fmla="*/ 0 h 6762541"/>
              <a:gd name="connsiteX2" fmla="*/ 3952349 w 3952349"/>
              <a:gd name="connsiteY2" fmla="*/ 6762541 h 6762541"/>
            </a:gdLst>
            <a:ahLst/>
            <a:cxnLst>
              <a:cxn ang="0">
                <a:pos x="connsiteX0" y="connsiteY0"/>
              </a:cxn>
              <a:cxn ang="0">
                <a:pos x="connsiteX1" y="connsiteY1"/>
              </a:cxn>
              <a:cxn ang="0">
                <a:pos x="connsiteX2" y="connsiteY2"/>
              </a:cxn>
            </a:cxnLst>
            <a:rect l="l" t="t" r="r" b="b"/>
            <a:pathLst>
              <a:path w="3952349" h="6762541">
                <a:moveTo>
                  <a:pt x="0" y="0"/>
                </a:moveTo>
                <a:lnTo>
                  <a:pt x="3952349" y="0"/>
                </a:lnTo>
                <a:lnTo>
                  <a:pt x="3952349" y="6762541"/>
                </a:lnTo>
                <a:close/>
              </a:path>
            </a:pathLst>
          </a:custGeom>
        </p:spPr>
        <p:txBody>
          <a:bodyPr wrap="square">
            <a:noAutofit/>
          </a:bodyPr>
          <a:lstStyle/>
          <a:p>
            <a:r>
              <a:rPr lang="en-US" dirty="0"/>
              <a:t>Click icon to add picture</a:t>
            </a:r>
          </a:p>
        </p:txBody>
      </p:sp>
      <p:pic>
        <p:nvPicPr>
          <p:cNvPr id="10" name="Picture 9">
            <a:extLst>
              <a:ext uri="{FF2B5EF4-FFF2-40B4-BE49-F238E27FC236}">
                <a16:creationId xmlns:a16="http://schemas.microsoft.com/office/drawing/2014/main" id="{EADC9432-8748-4407-289A-6F24B4AB6001}"/>
              </a:ext>
            </a:extLst>
          </p:cNvPr>
          <p:cNvPicPr>
            <a:picLocks noChangeAspect="1"/>
          </p:cNvPicPr>
          <p:nvPr/>
        </p:nvPicPr>
        <p:blipFill>
          <a:blip r:embed="rId3">
            <a:extLst>
              <a:ext uri="{28A0092B-C50C-407E-A947-70E740481C1C}">
                <a14:useLocalDpi xmlns:a14="http://schemas.microsoft.com/office/drawing/2010/main" val="0"/>
              </a:ext>
            </a:extLst>
          </a:blip>
          <a:srcRect l="26319" t="-3563" b="68729"/>
          <a:stretch/>
        </p:blipFill>
        <p:spPr>
          <a:xfrm rot="10800000" flipV="1">
            <a:off x="-2" y="1325563"/>
            <a:ext cx="8983228" cy="55299"/>
          </a:xfrm>
          <a:prstGeom prst="rect">
            <a:avLst/>
          </a:prstGeom>
        </p:spPr>
      </p:pic>
    </p:spTree>
    <p:extLst>
      <p:ext uri="{BB962C8B-B14F-4D97-AF65-F5344CB8AC3E}">
        <p14:creationId xmlns:p14="http://schemas.microsoft.com/office/powerpoint/2010/main" val="3555961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_Image-Right_0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5704109"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7" y="1564435"/>
            <a:ext cx="6454082"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21" name="Picture Placeholder 20">
            <a:extLst>
              <a:ext uri="{FF2B5EF4-FFF2-40B4-BE49-F238E27FC236}">
                <a16:creationId xmlns:a16="http://schemas.microsoft.com/office/drawing/2014/main" id="{253BAF8B-0B3E-04EB-9FE2-D4B944335973}"/>
              </a:ext>
            </a:extLst>
          </p:cNvPr>
          <p:cNvSpPr>
            <a:spLocks noGrp="1"/>
          </p:cNvSpPr>
          <p:nvPr>
            <p:ph type="pic" sz="quarter" idx="15"/>
          </p:nvPr>
        </p:nvSpPr>
        <p:spPr>
          <a:xfrm>
            <a:off x="6095995" y="0"/>
            <a:ext cx="6096004" cy="6878053"/>
          </a:xfrm>
          <a:custGeom>
            <a:avLst/>
            <a:gdLst>
              <a:gd name="connsiteX0" fmla="*/ 1 w 6096004"/>
              <a:gd name="connsiteY0" fmla="*/ 0 h 6878053"/>
              <a:gd name="connsiteX1" fmla="*/ 3 w 6096004"/>
              <a:gd name="connsiteY1" fmla="*/ 0 h 6878053"/>
              <a:gd name="connsiteX2" fmla="*/ 6096002 w 6096004"/>
              <a:gd name="connsiteY2" fmla="*/ 0 h 6878053"/>
              <a:gd name="connsiteX3" fmla="*/ 6096004 w 6096004"/>
              <a:gd name="connsiteY3" fmla="*/ 0 h 6878053"/>
              <a:gd name="connsiteX4" fmla="*/ 6096004 w 6096004"/>
              <a:gd name="connsiteY4" fmla="*/ 6858000 h 6878053"/>
              <a:gd name="connsiteX5" fmla="*/ 6096002 w 6096004"/>
              <a:gd name="connsiteY5" fmla="*/ 6858000 h 6878053"/>
              <a:gd name="connsiteX6" fmla="*/ 6096000 w 6096004"/>
              <a:gd name="connsiteY6" fmla="*/ 6858000 h 6878053"/>
              <a:gd name="connsiteX7" fmla="*/ 6096000 w 6096004"/>
              <a:gd name="connsiteY7" fmla="*/ 6878053 h 6878053"/>
              <a:gd name="connsiteX8" fmla="*/ 2752141 w 6096004"/>
              <a:gd name="connsiteY8" fmla="*/ 6878053 h 6878053"/>
              <a:gd name="connsiteX9" fmla="*/ 1 w 6096004"/>
              <a:gd name="connsiteY9" fmla="*/ 6878053 h 6878053"/>
              <a:gd name="connsiteX10" fmla="*/ 0 w 6096004"/>
              <a:gd name="connsiteY10" fmla="*/ 6878053 h 6878053"/>
              <a:gd name="connsiteX11" fmla="*/ 2048800 w 6096004"/>
              <a:gd name="connsiteY11" fmla="*/ 3439026 h 687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4" h="6878053">
                <a:moveTo>
                  <a:pt x="1" y="0"/>
                </a:moveTo>
                <a:lnTo>
                  <a:pt x="3" y="0"/>
                </a:lnTo>
                <a:lnTo>
                  <a:pt x="6096002" y="0"/>
                </a:lnTo>
                <a:lnTo>
                  <a:pt x="6096004" y="0"/>
                </a:lnTo>
                <a:lnTo>
                  <a:pt x="6096004" y="6858000"/>
                </a:lnTo>
                <a:lnTo>
                  <a:pt x="6096002" y="6858000"/>
                </a:lnTo>
                <a:lnTo>
                  <a:pt x="6096000" y="6858000"/>
                </a:lnTo>
                <a:lnTo>
                  <a:pt x="6096000" y="6878053"/>
                </a:lnTo>
                <a:lnTo>
                  <a:pt x="2752141" y="6878053"/>
                </a:lnTo>
                <a:lnTo>
                  <a:pt x="1" y="6878053"/>
                </a:lnTo>
                <a:lnTo>
                  <a:pt x="0" y="6878053"/>
                </a:lnTo>
                <a:lnTo>
                  <a:pt x="2048800" y="3439026"/>
                </a:lnTo>
                <a:close/>
              </a:path>
            </a:pathLst>
          </a:custGeom>
        </p:spPr>
        <p:txBody>
          <a:bodyPr wrap="square">
            <a:noAutofit/>
          </a:bodyPr>
          <a:lstStyle/>
          <a:p>
            <a:r>
              <a:rPr lang="en-US" dirty="0"/>
              <a:t>Click icon to add picture</a:t>
            </a:r>
          </a:p>
        </p:txBody>
      </p:sp>
      <p:pic>
        <p:nvPicPr>
          <p:cNvPr id="5" name="Picture 4">
            <a:extLst>
              <a:ext uri="{FF2B5EF4-FFF2-40B4-BE49-F238E27FC236}">
                <a16:creationId xmlns:a16="http://schemas.microsoft.com/office/drawing/2014/main" id="{847F21DB-F806-722D-3DA5-9FD76E77FFD1}"/>
              </a:ext>
            </a:extLst>
          </p:cNvPr>
          <p:cNvPicPr>
            <a:picLocks noChangeAspect="1"/>
          </p:cNvPicPr>
          <p:nvPr/>
        </p:nvPicPr>
        <p:blipFill>
          <a:blip r:embed="rId3">
            <a:extLst>
              <a:ext uri="{28A0092B-C50C-407E-A947-70E740481C1C}">
                <a14:useLocalDpi xmlns:a14="http://schemas.microsoft.com/office/drawing/2010/main" val="0"/>
              </a:ext>
            </a:extLst>
          </a:blip>
          <a:srcRect l="49998" t="2473" r="1" b="68728"/>
          <a:stretch/>
        </p:blipFill>
        <p:spPr>
          <a:xfrm rot="10800000" flipV="1">
            <a:off x="-2" y="1335143"/>
            <a:ext cx="6095997" cy="45719"/>
          </a:xfrm>
          <a:prstGeom prst="rect">
            <a:avLst/>
          </a:prstGeom>
        </p:spPr>
      </p:pic>
      <p:pic>
        <p:nvPicPr>
          <p:cNvPr id="6" name="Picture 5">
            <a:extLst>
              <a:ext uri="{FF2B5EF4-FFF2-40B4-BE49-F238E27FC236}">
                <a16:creationId xmlns:a16="http://schemas.microsoft.com/office/drawing/2014/main" id="{55127EF0-8BAE-8FE3-C1B1-B87ABD394B9A}"/>
              </a:ext>
            </a:extLst>
          </p:cNvPr>
          <p:cNvPicPr>
            <a:picLocks noChangeAspect="1"/>
          </p:cNvPicPr>
          <p:nvPr/>
        </p:nvPicPr>
        <p:blipFill>
          <a:blip r:embed="rId3">
            <a:extLst>
              <a:ext uri="{28A0092B-C50C-407E-A947-70E740481C1C}">
                <a14:useLocalDpi xmlns:a14="http://schemas.microsoft.com/office/drawing/2010/main" val="0"/>
              </a:ext>
            </a:extLst>
          </a:blip>
          <a:srcRect l="37536" t="-1026" r="16750" b="66897"/>
          <a:stretch/>
        </p:blipFill>
        <p:spPr>
          <a:xfrm>
            <a:off x="962531" y="6617442"/>
            <a:ext cx="5133464" cy="49901"/>
          </a:xfrm>
          <a:prstGeom prst="rect">
            <a:avLst/>
          </a:prstGeom>
        </p:spPr>
      </p:pic>
    </p:spTree>
    <p:extLst>
      <p:ext uri="{BB962C8B-B14F-4D97-AF65-F5344CB8AC3E}">
        <p14:creationId xmlns:p14="http://schemas.microsoft.com/office/powerpoint/2010/main" val="3248557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_Image-Lef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4491613" y="1589282"/>
            <a:ext cx="6976045"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1224"/>
            <a:ext cx="4260501" cy="4475514"/>
          </a:xfrm>
        </p:spPr>
        <p:txBody>
          <a:bodyPr/>
          <a:lstStyle>
            <a:lvl1pPr marL="0" indent="0">
              <a:lnSpc>
                <a:spcPct val="100000"/>
              </a:lnSpc>
              <a:spcAft>
                <a:spcPts val="1800"/>
              </a:spcAft>
              <a:buClr>
                <a:schemeClr val="tx2"/>
              </a:buClr>
              <a:buFont typeface="Wingdings" panose="05000000000000000000" pitchFamily="2" charset="2"/>
              <a:buNone/>
              <a:defRPr/>
            </a:lvl1pPr>
          </a:lstStyle>
          <a:p>
            <a:r>
              <a:rPr lang="en-US" dirty="0"/>
              <a:t>Click icon to add picture</a:t>
            </a:r>
          </a:p>
        </p:txBody>
      </p:sp>
      <p:pic>
        <p:nvPicPr>
          <p:cNvPr id="2" name="Picture 1">
            <a:extLst>
              <a:ext uri="{FF2B5EF4-FFF2-40B4-BE49-F238E27FC236}">
                <a16:creationId xmlns:a16="http://schemas.microsoft.com/office/drawing/2014/main" id="{21C9A65A-1E88-0A3E-6E54-596A1D7338B1}"/>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A577392A-3905-5658-7788-D90A63DF97E3}"/>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374900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_Image-Lef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5137485" y="1589282"/>
            <a:ext cx="6330174"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0888"/>
            <a:ext cx="4836695" cy="4475514"/>
          </a:xfrm>
        </p:spPr>
        <p:txBody>
          <a:bodyPr/>
          <a:lstStyle>
            <a:lvl1pPr marL="0" indent="0">
              <a:buNone/>
              <a:defRPr/>
            </a:lvl1pPr>
          </a:lstStyle>
          <a:p>
            <a:r>
              <a:rPr lang="en-US" dirty="0"/>
              <a:t>Click icon to add picture</a:t>
            </a:r>
          </a:p>
        </p:txBody>
      </p:sp>
      <p:pic>
        <p:nvPicPr>
          <p:cNvPr id="2" name="Picture 1">
            <a:extLst>
              <a:ext uri="{FF2B5EF4-FFF2-40B4-BE49-F238E27FC236}">
                <a16:creationId xmlns:a16="http://schemas.microsoft.com/office/drawing/2014/main" id="{7F9BE28B-F455-EEF7-5C93-A67B5DD658E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7EFC3AE0-5BFA-EEFE-2A6D-6DE07F72A7E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3297182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_Image-Left_0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6179736" y="1589282"/>
            <a:ext cx="5287922"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1224"/>
            <a:ext cx="6012265" cy="4475514"/>
          </a:xfrm>
        </p:spPr>
        <p:txBody>
          <a:bodyPr/>
          <a:lstStyle>
            <a:lvl1pPr marL="0" indent="0">
              <a:lnSpc>
                <a:spcPct val="100000"/>
              </a:lnSpc>
              <a:spcAft>
                <a:spcPts val="1800"/>
              </a:spcAft>
              <a:buClr>
                <a:schemeClr val="tx2"/>
              </a:buClr>
              <a:buFont typeface="Wingdings" panose="05000000000000000000" pitchFamily="2" charset="2"/>
              <a:buNone/>
              <a:defRPr/>
            </a:lvl1pPr>
          </a:lstStyle>
          <a:p>
            <a:r>
              <a:rPr lang="en-US" dirty="0"/>
              <a:t>Click icon to add picture</a:t>
            </a:r>
          </a:p>
        </p:txBody>
      </p:sp>
      <p:pic>
        <p:nvPicPr>
          <p:cNvPr id="2" name="Picture 1">
            <a:extLst>
              <a:ext uri="{FF2B5EF4-FFF2-40B4-BE49-F238E27FC236}">
                <a16:creationId xmlns:a16="http://schemas.microsoft.com/office/drawing/2014/main" id="{DDAF529D-FE71-05AB-C452-AED2F296D42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AF8F51A1-3F76-3F01-ADC3-6B5143A701B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2030668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_Image-Left_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887841" y="7884"/>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887841" y="1586604"/>
            <a:ext cx="7585051" cy="4455517"/>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5" name="Picture 4">
            <a:extLst>
              <a:ext uri="{FF2B5EF4-FFF2-40B4-BE49-F238E27FC236}">
                <a16:creationId xmlns:a16="http://schemas.microsoft.com/office/drawing/2014/main" id="{4125383D-98E1-4910-471F-3F05B6345700}"/>
              </a:ext>
            </a:extLst>
          </p:cNvPr>
          <p:cNvPicPr>
            <a:picLocks noChangeAspect="1"/>
          </p:cNvPicPr>
          <p:nvPr/>
        </p:nvPicPr>
        <p:blipFill rotWithShape="1">
          <a:blip r:embed="rId3">
            <a:extLst>
              <a:ext uri="{28A0092B-C50C-407E-A947-70E740481C1C}">
                <a14:useLocalDpi xmlns:a14="http://schemas.microsoft.com/office/drawing/2010/main" val="0"/>
              </a:ext>
            </a:extLst>
          </a:blip>
          <a:srcRect l="52371" r="-1"/>
          <a:stretch/>
        </p:blipFill>
        <p:spPr>
          <a:xfrm rot="16200000">
            <a:off x="8005126" y="-2783838"/>
            <a:ext cx="69584" cy="8304154"/>
          </a:xfrm>
          <a:prstGeom prst="rect">
            <a:avLst/>
          </a:prstGeom>
        </p:spPr>
      </p:pic>
      <p:pic>
        <p:nvPicPr>
          <p:cNvPr id="6" name="Picture 5">
            <a:extLst>
              <a:ext uri="{FF2B5EF4-FFF2-40B4-BE49-F238E27FC236}">
                <a16:creationId xmlns:a16="http://schemas.microsoft.com/office/drawing/2014/main" id="{7A4CBBA5-B2F0-A8A5-5A8D-6706581C6F23}"/>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4" name="Picture Placeholder 13">
            <a:extLst>
              <a:ext uri="{FF2B5EF4-FFF2-40B4-BE49-F238E27FC236}">
                <a16:creationId xmlns:a16="http://schemas.microsoft.com/office/drawing/2014/main" id="{976A807E-572E-C888-3730-F0D168B15D03}"/>
              </a:ext>
            </a:extLst>
          </p:cNvPr>
          <p:cNvSpPr>
            <a:spLocks noGrp="1"/>
          </p:cNvSpPr>
          <p:nvPr>
            <p:ph type="pic" sz="quarter" idx="12"/>
          </p:nvPr>
        </p:nvSpPr>
        <p:spPr>
          <a:xfrm>
            <a:off x="0" y="7883"/>
            <a:ext cx="3768133" cy="5782586"/>
          </a:xfrm>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txBody>
          <a:bodyPr wrap="square">
            <a:noAutofit/>
          </a:bodyPr>
          <a:lstStyle/>
          <a:p>
            <a:r>
              <a:rPr lang="en-US" dirty="0"/>
              <a:t>Click icon to add picture</a:t>
            </a:r>
          </a:p>
        </p:txBody>
      </p:sp>
    </p:spTree>
    <p:extLst>
      <p:ext uri="{BB962C8B-B14F-4D97-AF65-F5344CB8AC3E}">
        <p14:creationId xmlns:p14="http://schemas.microsoft.com/office/powerpoint/2010/main" val="4118396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6" y="1558774"/>
            <a:ext cx="11081006" cy="432956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5" name="Picture 4">
            <a:extLst>
              <a:ext uri="{FF2B5EF4-FFF2-40B4-BE49-F238E27FC236}">
                <a16:creationId xmlns:a16="http://schemas.microsoft.com/office/drawing/2014/main" id="{8CF334AD-6FD1-47F4-BE93-145ACD3AA1B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B316FA80-2F55-CA22-E083-4081D735F6D1}"/>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2077910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128B5C32-A87E-46EF-E6C7-9BC4D8674452}"/>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581667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2" name="Picture 1">
            <a:extLst>
              <a:ext uri="{FF2B5EF4-FFF2-40B4-BE49-F238E27FC236}">
                <a16:creationId xmlns:a16="http://schemas.microsoft.com/office/drawing/2014/main" id="{67AB3C0C-1130-032A-1DAD-EC6FAFBA84FA}"/>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1089662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5" name="Picture Placeholder 4">
            <a:extLst>
              <a:ext uri="{FF2B5EF4-FFF2-40B4-BE49-F238E27FC236}">
                <a16:creationId xmlns:a16="http://schemas.microsoft.com/office/drawing/2014/main" id="{AD51D3CF-F8B5-E01A-2D4F-BDB1B20DB001}"/>
              </a:ext>
            </a:extLst>
          </p:cNvPr>
          <p:cNvSpPr>
            <a:spLocks noGrp="1"/>
          </p:cNvSpPr>
          <p:nvPr>
            <p:ph type="pic" sz="quarter" idx="10"/>
          </p:nvPr>
        </p:nvSpPr>
        <p:spPr>
          <a:xfrm>
            <a:off x="0" y="1"/>
            <a:ext cx="12192000" cy="5894388"/>
          </a:xfrm>
        </p:spPr>
        <p:txBody>
          <a:bodyPr/>
          <a:lstStyle/>
          <a:p>
            <a:r>
              <a:rPr lang="en-US" dirty="0"/>
              <a:t>Click icon to add picture</a:t>
            </a:r>
          </a:p>
        </p:txBody>
      </p:sp>
    </p:spTree>
    <p:extLst>
      <p:ext uri="{BB962C8B-B14F-4D97-AF65-F5344CB8AC3E}">
        <p14:creationId xmlns:p14="http://schemas.microsoft.com/office/powerpoint/2010/main" val="3831606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with Label">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D51D3CF-F8B5-E01A-2D4F-BDB1B20DB001}"/>
              </a:ext>
            </a:extLst>
          </p:cNvPr>
          <p:cNvSpPr>
            <a:spLocks noGrp="1"/>
          </p:cNvSpPr>
          <p:nvPr>
            <p:ph type="pic" sz="quarter" idx="10"/>
          </p:nvPr>
        </p:nvSpPr>
        <p:spPr>
          <a:xfrm>
            <a:off x="0" y="0"/>
            <a:ext cx="12192000" cy="5790470"/>
          </a:xfrm>
        </p:spPr>
        <p:txBody>
          <a:bodyPr/>
          <a:lstStyle/>
          <a:p>
            <a:r>
              <a:rPr lang="en-US" dirty="0"/>
              <a:t>Click icon to add picture</a:t>
            </a:r>
          </a:p>
        </p:txBody>
      </p:sp>
      <p:sp>
        <p:nvSpPr>
          <p:cNvPr id="11" name="Text Placeholder 10">
            <a:extLst>
              <a:ext uri="{FF2B5EF4-FFF2-40B4-BE49-F238E27FC236}">
                <a16:creationId xmlns:a16="http://schemas.microsoft.com/office/drawing/2014/main" id="{199F8BDD-32E2-D27F-3F0E-8F517B937D6F}"/>
              </a:ext>
            </a:extLst>
          </p:cNvPr>
          <p:cNvSpPr>
            <a:spLocks noGrp="1"/>
          </p:cNvSpPr>
          <p:nvPr>
            <p:ph type="body" sz="quarter" idx="12"/>
          </p:nvPr>
        </p:nvSpPr>
        <p:spPr>
          <a:xfrm>
            <a:off x="0" y="3179098"/>
            <a:ext cx="12192000" cy="1587639"/>
          </a:xfrm>
          <a:blipFill dpi="0" rotWithShape="1">
            <a:blip r:embed="rId2">
              <a:alphaModFix amt="85000"/>
              <a:extLst>
                <a:ext uri="{28A0092B-C50C-407E-A947-70E740481C1C}">
                  <a14:useLocalDpi xmlns:a14="http://schemas.microsoft.com/office/drawing/2010/main" val="0"/>
                </a:ext>
              </a:extLst>
            </a:blip>
            <a:srcRect/>
            <a:stretch>
              <a:fillRect/>
            </a:stretch>
          </a:blipFill>
        </p:spPr>
        <p:txBody>
          <a:bodyPr anchor="ctr">
            <a:normAutofit/>
          </a:bodyPr>
          <a:lstStyle>
            <a:lvl1pPr marL="0" indent="0" algn="ctr">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3651309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5" name="Content Placeholder 4">
            <a:extLst>
              <a:ext uri="{FF2B5EF4-FFF2-40B4-BE49-F238E27FC236}">
                <a16:creationId xmlns:a16="http://schemas.microsoft.com/office/drawing/2014/main" id="{97DB3A6E-1E5A-F808-5C78-9AC954976912}"/>
              </a:ext>
            </a:extLst>
          </p:cNvPr>
          <p:cNvSpPr>
            <a:spLocks noGrp="1"/>
          </p:cNvSpPr>
          <p:nvPr>
            <p:ph sz="quarter" idx="13" hasCustomPrompt="1"/>
          </p:nvPr>
        </p:nvSpPr>
        <p:spPr>
          <a:xfrm>
            <a:off x="392113" y="1477938"/>
            <a:ext cx="5459412" cy="538162"/>
          </a:xfrm>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4">
            <a:extLst>
              <a:ext uri="{FF2B5EF4-FFF2-40B4-BE49-F238E27FC236}">
                <a16:creationId xmlns:a16="http://schemas.microsoft.com/office/drawing/2014/main" id="{A4D1D52C-8558-5CF1-EC8D-878F61826FB7}"/>
              </a:ext>
            </a:extLst>
          </p:cNvPr>
          <p:cNvSpPr>
            <a:spLocks noGrp="1"/>
          </p:cNvSpPr>
          <p:nvPr>
            <p:ph sz="quarter" idx="14" hasCustomPrompt="1"/>
          </p:nvPr>
        </p:nvSpPr>
        <p:spPr>
          <a:xfrm>
            <a:off x="6008185" y="1477938"/>
            <a:ext cx="5459473" cy="538162"/>
          </a:xfrm>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2" name="Picture 1">
            <a:extLst>
              <a:ext uri="{FF2B5EF4-FFF2-40B4-BE49-F238E27FC236}">
                <a16:creationId xmlns:a16="http://schemas.microsoft.com/office/drawing/2014/main" id="{B1F7F664-91C9-B680-BB34-B662DFE4BC5C}"/>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3" name="Picture 2">
            <a:extLst>
              <a:ext uri="{FF2B5EF4-FFF2-40B4-BE49-F238E27FC236}">
                <a16:creationId xmlns:a16="http://schemas.microsoft.com/office/drawing/2014/main" id="{26D18BA6-52B2-7F42-A2AF-7A52B9E58FB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4" name="Content Placeholder 2">
            <a:extLst>
              <a:ext uri="{FF2B5EF4-FFF2-40B4-BE49-F238E27FC236}">
                <a16:creationId xmlns:a16="http://schemas.microsoft.com/office/drawing/2014/main" id="{7C3CDE7E-1B87-3198-3DCF-76FCD783E373}"/>
              </a:ext>
            </a:extLst>
          </p:cNvPr>
          <p:cNvSpPr>
            <a:spLocks noGrp="1"/>
          </p:cNvSpPr>
          <p:nvPr>
            <p:ph idx="11" hasCustomPrompt="1"/>
          </p:nvPr>
        </p:nvSpPr>
        <p:spPr>
          <a:xfrm>
            <a:off x="391885" y="2148348"/>
            <a:ext cx="5459473" cy="3739985"/>
          </a:xfrm>
          <a:no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Content Placeholder 2">
            <a:extLst>
              <a:ext uri="{FF2B5EF4-FFF2-40B4-BE49-F238E27FC236}">
                <a16:creationId xmlns:a16="http://schemas.microsoft.com/office/drawing/2014/main" id="{D324F451-E13D-64E2-13B6-49280E6521B9}"/>
              </a:ext>
            </a:extLst>
          </p:cNvPr>
          <p:cNvSpPr>
            <a:spLocks noGrp="1"/>
          </p:cNvSpPr>
          <p:nvPr>
            <p:ph idx="12" hasCustomPrompt="1"/>
          </p:nvPr>
        </p:nvSpPr>
        <p:spPr>
          <a:xfrm>
            <a:off x="6008185" y="2148348"/>
            <a:ext cx="5459473" cy="3739985"/>
          </a:xfrm>
          <a:no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2642383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nten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15" name="Content Placeholder 2">
            <a:extLst>
              <a:ext uri="{FF2B5EF4-FFF2-40B4-BE49-F238E27FC236}">
                <a16:creationId xmlns:a16="http://schemas.microsoft.com/office/drawing/2014/main" id="{2D84BE21-6856-7C72-EDB1-7BE780BCDC09}"/>
              </a:ext>
            </a:extLst>
          </p:cNvPr>
          <p:cNvSpPr>
            <a:spLocks noGrp="1"/>
          </p:cNvSpPr>
          <p:nvPr>
            <p:ph idx="11" hasCustomPrompt="1"/>
          </p:nvPr>
        </p:nvSpPr>
        <p:spPr>
          <a:xfrm>
            <a:off x="391885" y="2148348"/>
            <a:ext cx="5459473" cy="3739985"/>
          </a:xfrm>
          <a:solidFill>
            <a:schemeClr val="accent4">
              <a:lumMod val="20000"/>
              <a:lumOff val="80000"/>
            </a:schemeClr>
          </a:solid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6008185" y="2148348"/>
            <a:ext cx="5459473" cy="3739985"/>
          </a:xfrm>
          <a:solidFill>
            <a:schemeClr val="accent4">
              <a:lumMod val="20000"/>
              <a:lumOff val="80000"/>
            </a:schemeClr>
          </a:solid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5" name="Content Placeholder 4">
            <a:extLst>
              <a:ext uri="{FF2B5EF4-FFF2-40B4-BE49-F238E27FC236}">
                <a16:creationId xmlns:a16="http://schemas.microsoft.com/office/drawing/2014/main" id="{97DB3A6E-1E5A-F808-5C78-9AC954976912}"/>
              </a:ext>
            </a:extLst>
          </p:cNvPr>
          <p:cNvSpPr>
            <a:spLocks noGrp="1"/>
          </p:cNvSpPr>
          <p:nvPr>
            <p:ph sz="quarter" idx="13" hasCustomPrompt="1"/>
          </p:nvPr>
        </p:nvSpPr>
        <p:spPr>
          <a:xfrm>
            <a:off x="392113" y="1492694"/>
            <a:ext cx="5459412"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4">
            <a:extLst>
              <a:ext uri="{FF2B5EF4-FFF2-40B4-BE49-F238E27FC236}">
                <a16:creationId xmlns:a16="http://schemas.microsoft.com/office/drawing/2014/main" id="{A4D1D52C-8558-5CF1-EC8D-878F61826FB7}"/>
              </a:ext>
            </a:extLst>
          </p:cNvPr>
          <p:cNvSpPr>
            <a:spLocks noGrp="1"/>
          </p:cNvSpPr>
          <p:nvPr>
            <p:ph sz="quarter" idx="14" hasCustomPrompt="1"/>
          </p:nvPr>
        </p:nvSpPr>
        <p:spPr>
          <a:xfrm>
            <a:off x="6008185" y="1492694"/>
            <a:ext cx="5459473"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2" name="Picture 1">
            <a:extLst>
              <a:ext uri="{FF2B5EF4-FFF2-40B4-BE49-F238E27FC236}">
                <a16:creationId xmlns:a16="http://schemas.microsoft.com/office/drawing/2014/main" id="{B1F7F664-91C9-B680-BB34-B662DFE4BC5C}"/>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3" name="Picture 2">
            <a:extLst>
              <a:ext uri="{FF2B5EF4-FFF2-40B4-BE49-F238E27FC236}">
                <a16:creationId xmlns:a16="http://schemas.microsoft.com/office/drawing/2014/main" id="{C11F3C51-7448-FDD9-099F-1A28FCB73C6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4105604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ree Conten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2" name="Picture 1">
            <a:extLst>
              <a:ext uri="{FF2B5EF4-FFF2-40B4-BE49-F238E27FC236}">
                <a16:creationId xmlns:a16="http://schemas.microsoft.com/office/drawing/2014/main" id="{01738E37-9F2D-95AE-9A3C-0CE9DABE3F9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3" name="Content Placeholder 4">
            <a:extLst>
              <a:ext uri="{FF2B5EF4-FFF2-40B4-BE49-F238E27FC236}">
                <a16:creationId xmlns:a16="http://schemas.microsoft.com/office/drawing/2014/main" id="{2727A621-4C6B-8439-EC12-4C7D9F71751F}"/>
              </a:ext>
            </a:extLst>
          </p:cNvPr>
          <p:cNvSpPr>
            <a:spLocks noGrp="1"/>
          </p:cNvSpPr>
          <p:nvPr>
            <p:ph sz="quarter" idx="14" hasCustomPrompt="1"/>
          </p:nvPr>
        </p:nvSpPr>
        <p:spPr>
          <a:xfrm>
            <a:off x="392113"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4" name="Content Placeholder 4">
            <a:extLst>
              <a:ext uri="{FF2B5EF4-FFF2-40B4-BE49-F238E27FC236}">
                <a16:creationId xmlns:a16="http://schemas.microsoft.com/office/drawing/2014/main" id="{AEFF5FD9-AA00-E7A2-26F2-47B2B03D2A29}"/>
              </a:ext>
            </a:extLst>
          </p:cNvPr>
          <p:cNvSpPr>
            <a:spLocks noGrp="1"/>
          </p:cNvSpPr>
          <p:nvPr>
            <p:ph sz="quarter" idx="15" hasCustomPrompt="1"/>
          </p:nvPr>
        </p:nvSpPr>
        <p:spPr>
          <a:xfrm>
            <a:off x="4188999"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7" name="Content Placeholder 4">
            <a:extLst>
              <a:ext uri="{FF2B5EF4-FFF2-40B4-BE49-F238E27FC236}">
                <a16:creationId xmlns:a16="http://schemas.microsoft.com/office/drawing/2014/main" id="{00C38975-EEA3-BCF1-3593-8CEE8B74A6AC}"/>
              </a:ext>
            </a:extLst>
          </p:cNvPr>
          <p:cNvSpPr>
            <a:spLocks noGrp="1"/>
          </p:cNvSpPr>
          <p:nvPr>
            <p:ph sz="quarter" idx="16" hasCustomPrompt="1"/>
          </p:nvPr>
        </p:nvSpPr>
        <p:spPr>
          <a:xfrm>
            <a:off x="7985885"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12" name="Picture 11">
            <a:extLst>
              <a:ext uri="{FF2B5EF4-FFF2-40B4-BE49-F238E27FC236}">
                <a16:creationId xmlns:a16="http://schemas.microsoft.com/office/drawing/2014/main" id="{042C71BF-8601-102D-A2B3-7A2D8E2EB8B3}"/>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6" name="Content Placeholder 2">
            <a:extLst>
              <a:ext uri="{FF2B5EF4-FFF2-40B4-BE49-F238E27FC236}">
                <a16:creationId xmlns:a16="http://schemas.microsoft.com/office/drawing/2014/main" id="{0A74B11B-C81D-B8B6-564F-AF996051A648}"/>
              </a:ext>
            </a:extLst>
          </p:cNvPr>
          <p:cNvSpPr>
            <a:spLocks noGrp="1"/>
          </p:cNvSpPr>
          <p:nvPr>
            <p:ph idx="11" hasCustomPrompt="1"/>
          </p:nvPr>
        </p:nvSpPr>
        <p:spPr>
          <a:xfrm>
            <a:off x="391885"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4" name="Content Placeholder 2">
            <a:extLst>
              <a:ext uri="{FF2B5EF4-FFF2-40B4-BE49-F238E27FC236}">
                <a16:creationId xmlns:a16="http://schemas.microsoft.com/office/drawing/2014/main" id="{01E719FE-286A-F6EB-9C74-9795686A8D8B}"/>
              </a:ext>
            </a:extLst>
          </p:cNvPr>
          <p:cNvSpPr>
            <a:spLocks noGrp="1"/>
          </p:cNvSpPr>
          <p:nvPr>
            <p:ph idx="18" hasCustomPrompt="1"/>
          </p:nvPr>
        </p:nvSpPr>
        <p:spPr>
          <a:xfrm>
            <a:off x="4188999"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6" name="Content Placeholder 2">
            <a:extLst>
              <a:ext uri="{FF2B5EF4-FFF2-40B4-BE49-F238E27FC236}">
                <a16:creationId xmlns:a16="http://schemas.microsoft.com/office/drawing/2014/main" id="{85DE9D69-AE2C-7BC2-03B7-97D24F9CECE7}"/>
              </a:ext>
            </a:extLst>
          </p:cNvPr>
          <p:cNvSpPr>
            <a:spLocks noGrp="1"/>
          </p:cNvSpPr>
          <p:nvPr>
            <p:ph idx="19" hasCustomPrompt="1"/>
          </p:nvPr>
        </p:nvSpPr>
        <p:spPr>
          <a:xfrm>
            <a:off x="7940773"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413335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ree Conten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sp>
        <p:nvSpPr>
          <p:cNvPr id="15" name="Content Placeholder 2">
            <a:extLst>
              <a:ext uri="{FF2B5EF4-FFF2-40B4-BE49-F238E27FC236}">
                <a16:creationId xmlns:a16="http://schemas.microsoft.com/office/drawing/2014/main" id="{2D84BE21-6856-7C72-EDB1-7BE780BCDC09}"/>
              </a:ext>
            </a:extLst>
          </p:cNvPr>
          <p:cNvSpPr>
            <a:spLocks noGrp="1"/>
          </p:cNvSpPr>
          <p:nvPr>
            <p:ph idx="11" hasCustomPrompt="1"/>
          </p:nvPr>
        </p:nvSpPr>
        <p:spPr>
          <a:xfrm>
            <a:off x="391885"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pic>
        <p:nvPicPr>
          <p:cNvPr id="2" name="Picture 1">
            <a:extLst>
              <a:ext uri="{FF2B5EF4-FFF2-40B4-BE49-F238E27FC236}">
                <a16:creationId xmlns:a16="http://schemas.microsoft.com/office/drawing/2014/main" id="{01738E37-9F2D-95AE-9A3C-0CE9DABE3F9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3" name="Content Placeholder 4">
            <a:extLst>
              <a:ext uri="{FF2B5EF4-FFF2-40B4-BE49-F238E27FC236}">
                <a16:creationId xmlns:a16="http://schemas.microsoft.com/office/drawing/2014/main" id="{2727A621-4C6B-8439-EC12-4C7D9F71751F}"/>
              </a:ext>
            </a:extLst>
          </p:cNvPr>
          <p:cNvSpPr>
            <a:spLocks noGrp="1"/>
          </p:cNvSpPr>
          <p:nvPr>
            <p:ph sz="quarter" idx="14" hasCustomPrompt="1"/>
          </p:nvPr>
        </p:nvSpPr>
        <p:spPr>
          <a:xfrm>
            <a:off x="392341"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4" name="Content Placeholder 4">
            <a:extLst>
              <a:ext uri="{FF2B5EF4-FFF2-40B4-BE49-F238E27FC236}">
                <a16:creationId xmlns:a16="http://schemas.microsoft.com/office/drawing/2014/main" id="{AEFF5FD9-AA00-E7A2-26F2-47B2B03D2A29}"/>
              </a:ext>
            </a:extLst>
          </p:cNvPr>
          <p:cNvSpPr>
            <a:spLocks noGrp="1"/>
          </p:cNvSpPr>
          <p:nvPr>
            <p:ph sz="quarter" idx="15" hasCustomPrompt="1"/>
          </p:nvPr>
        </p:nvSpPr>
        <p:spPr>
          <a:xfrm>
            <a:off x="4189227"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12" name="Picture 11">
            <a:extLst>
              <a:ext uri="{FF2B5EF4-FFF2-40B4-BE49-F238E27FC236}">
                <a16:creationId xmlns:a16="http://schemas.microsoft.com/office/drawing/2014/main" id="{0B4E1280-0E42-D7DB-587F-17515505EC34}"/>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14" name="Content Placeholder 4">
            <a:extLst>
              <a:ext uri="{FF2B5EF4-FFF2-40B4-BE49-F238E27FC236}">
                <a16:creationId xmlns:a16="http://schemas.microsoft.com/office/drawing/2014/main" id="{3F695DA8-2BEB-E00B-6052-E4360B5C369C}"/>
              </a:ext>
            </a:extLst>
          </p:cNvPr>
          <p:cNvSpPr>
            <a:spLocks noGrp="1"/>
          </p:cNvSpPr>
          <p:nvPr>
            <p:ph sz="quarter" idx="17" hasCustomPrompt="1"/>
          </p:nvPr>
        </p:nvSpPr>
        <p:spPr>
          <a:xfrm>
            <a:off x="7941001"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2">
            <a:extLst>
              <a:ext uri="{FF2B5EF4-FFF2-40B4-BE49-F238E27FC236}">
                <a16:creationId xmlns:a16="http://schemas.microsoft.com/office/drawing/2014/main" id="{AD4E5517-DC2F-41FC-7B40-911BAFC14CC4}"/>
              </a:ext>
            </a:extLst>
          </p:cNvPr>
          <p:cNvSpPr>
            <a:spLocks noGrp="1"/>
          </p:cNvSpPr>
          <p:nvPr>
            <p:ph idx="18" hasCustomPrompt="1"/>
          </p:nvPr>
        </p:nvSpPr>
        <p:spPr>
          <a:xfrm>
            <a:off x="4188999"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Content Placeholder 2">
            <a:extLst>
              <a:ext uri="{FF2B5EF4-FFF2-40B4-BE49-F238E27FC236}">
                <a16:creationId xmlns:a16="http://schemas.microsoft.com/office/drawing/2014/main" id="{EB821BF6-E26F-0FBB-9B6A-19F91C0D0C86}"/>
              </a:ext>
            </a:extLst>
          </p:cNvPr>
          <p:cNvSpPr>
            <a:spLocks noGrp="1"/>
          </p:cNvSpPr>
          <p:nvPr>
            <p:ph idx="19" hasCustomPrompt="1"/>
          </p:nvPr>
        </p:nvSpPr>
        <p:spPr>
          <a:xfrm>
            <a:off x="7940773"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12446364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ransition">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0F688CB1-E413-2EEA-2BDA-28843CC10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0922F447-0327-D46E-3BAE-530771D3AE4A}"/>
              </a:ext>
            </a:extLst>
          </p:cNvPr>
          <p:cNvSpPr>
            <a:spLocks noGrp="1"/>
          </p:cNvSpPr>
          <p:nvPr>
            <p:ph type="title" hasCustomPrompt="1"/>
          </p:nvPr>
        </p:nvSpPr>
        <p:spPr>
          <a:xfrm>
            <a:off x="391886" y="2293510"/>
            <a:ext cx="6983472" cy="2270980"/>
          </a:xfrm>
        </p:spPr>
        <p:txBody>
          <a:bodyPr>
            <a:noAutofit/>
          </a:bodyPr>
          <a:lstStyle>
            <a:lvl1pPr>
              <a:lnSpc>
                <a:spcPct val="100000"/>
              </a:lnSpc>
              <a:spcAft>
                <a:spcPts val="3000"/>
              </a:spcAft>
              <a:defRPr sz="6000">
                <a:solidFill>
                  <a:schemeClr val="bg1"/>
                </a:solidFill>
              </a:defRPr>
            </a:lvl1pPr>
          </a:lstStyle>
          <a:p>
            <a:r>
              <a:rPr lang="en-US" dirty="0"/>
              <a:t>Transition Text Goes Here</a:t>
            </a:r>
          </a:p>
        </p:txBody>
      </p:sp>
    </p:spTree>
    <p:extLst>
      <p:ext uri="{BB962C8B-B14F-4D97-AF65-F5344CB8AC3E}">
        <p14:creationId xmlns:p14="http://schemas.microsoft.com/office/powerpoint/2010/main" val="1113021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akeaway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0" y="0"/>
            <a:ext cx="3626589" cy="5787189"/>
          </a:xfrm>
        </p:spPr>
        <p:txBody>
          <a:bodyPr/>
          <a:lstStyle>
            <a:lvl1pPr marL="0" indent="0">
              <a:buNone/>
              <a:defRPr/>
            </a:lvl1pPr>
          </a:lstStyle>
          <a:p>
            <a:r>
              <a:rPr lang="en-US" dirty="0"/>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887841" y="7884"/>
            <a:ext cx="7585051" cy="1325563"/>
          </a:xfrm>
        </p:spPr>
        <p:txBody>
          <a:bodyPr>
            <a:normAutofit/>
          </a:bodyPr>
          <a:lstStyle>
            <a:lvl1pPr>
              <a:lnSpc>
                <a:spcPct val="100000"/>
              </a:lnSpc>
              <a:defRPr sz="3200">
                <a:solidFill>
                  <a:schemeClr val="tx2"/>
                </a:solidFill>
              </a:defRPr>
            </a:lvl1pPr>
          </a:lstStyle>
          <a:p>
            <a:r>
              <a:rPr lang="en-US" dirty="0"/>
              <a:t>Takeaways</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887841" y="1558438"/>
            <a:ext cx="7585051" cy="4483683"/>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5" name="Picture 4">
            <a:extLst>
              <a:ext uri="{FF2B5EF4-FFF2-40B4-BE49-F238E27FC236}">
                <a16:creationId xmlns:a16="http://schemas.microsoft.com/office/drawing/2014/main" id="{4125383D-98E1-4910-471F-3F05B6345700}"/>
              </a:ext>
            </a:extLst>
          </p:cNvPr>
          <p:cNvPicPr>
            <a:picLocks noChangeAspect="1"/>
          </p:cNvPicPr>
          <p:nvPr/>
        </p:nvPicPr>
        <p:blipFill rotWithShape="1">
          <a:blip r:embed="rId3">
            <a:extLst>
              <a:ext uri="{28A0092B-C50C-407E-A947-70E740481C1C}">
                <a14:useLocalDpi xmlns:a14="http://schemas.microsoft.com/office/drawing/2010/main" val="0"/>
              </a:ext>
            </a:extLst>
          </a:blip>
          <a:srcRect l="52371" r="-1"/>
          <a:stretch/>
        </p:blipFill>
        <p:spPr>
          <a:xfrm rot="16200000">
            <a:off x="8005126" y="-2783838"/>
            <a:ext cx="69584" cy="8304154"/>
          </a:xfrm>
          <a:prstGeom prst="rect">
            <a:avLst/>
          </a:prstGeom>
        </p:spPr>
      </p:pic>
      <p:pic>
        <p:nvPicPr>
          <p:cNvPr id="6" name="Picture 5">
            <a:extLst>
              <a:ext uri="{FF2B5EF4-FFF2-40B4-BE49-F238E27FC236}">
                <a16:creationId xmlns:a16="http://schemas.microsoft.com/office/drawing/2014/main" id="{7A4CBBA5-B2F0-A8A5-5A8D-6706581C6F23}"/>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40587229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0F688CB1-E413-2EEA-2BDA-28843CC10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C86B316-EF8E-739D-1186-0BBCB3DF3A1A}"/>
              </a:ext>
            </a:extLst>
          </p:cNvPr>
          <p:cNvSpPr txBox="1"/>
          <p:nvPr/>
        </p:nvSpPr>
        <p:spPr>
          <a:xfrm>
            <a:off x="360947" y="2921168"/>
            <a:ext cx="5498432" cy="1015663"/>
          </a:xfrm>
          <a:prstGeom prst="rect">
            <a:avLst/>
          </a:prstGeom>
          <a:noFill/>
        </p:spPr>
        <p:txBody>
          <a:bodyPr wrap="square" rtlCol="0">
            <a:spAutoFit/>
          </a:bodyPr>
          <a:lstStyle/>
          <a:p>
            <a:pPr>
              <a:spcAft>
                <a:spcPts val="3000"/>
              </a:spcAft>
            </a:pPr>
            <a:r>
              <a:rPr lang="en-US" sz="6000" dirty="0">
                <a:solidFill>
                  <a:schemeClr val="bg1"/>
                </a:solidFill>
                <a:latin typeface="+mj-lt"/>
              </a:rPr>
              <a:t>Questions?</a:t>
            </a:r>
          </a:p>
        </p:txBody>
      </p:sp>
    </p:spTree>
    <p:extLst>
      <p:ext uri="{BB962C8B-B14F-4D97-AF65-F5344CB8AC3E}">
        <p14:creationId xmlns:p14="http://schemas.microsoft.com/office/powerpoint/2010/main" val="30430800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ue Ha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2" name="Picture 1">
            <a:extLst>
              <a:ext uri="{FF2B5EF4-FFF2-40B4-BE49-F238E27FC236}">
                <a16:creationId xmlns:a16="http://schemas.microsoft.com/office/drawing/2014/main" id="{1D4FFE45-BF3A-49C4-0230-542AB6C708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0844" t="19" r="18283" b="17198"/>
          <a:stretch/>
        </p:blipFill>
        <p:spPr>
          <a:xfrm>
            <a:off x="0" y="0"/>
            <a:ext cx="4211991" cy="5678333"/>
          </a:xfrm>
          <a:prstGeom prst="rect">
            <a:avLst/>
          </a:prstGeom>
        </p:spPr>
      </p:pic>
      <p:pic>
        <p:nvPicPr>
          <p:cNvPr id="5" name="Picture 4">
            <a:extLst>
              <a:ext uri="{FF2B5EF4-FFF2-40B4-BE49-F238E27FC236}">
                <a16:creationId xmlns:a16="http://schemas.microsoft.com/office/drawing/2014/main" id="{745E73B4-B53D-DE95-3F1C-594F943AD6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91" y="0"/>
            <a:ext cx="99897" cy="5678333"/>
          </a:xfrm>
          <a:prstGeom prst="rect">
            <a:avLst/>
          </a:prstGeom>
        </p:spPr>
      </p:pic>
      <p:sp>
        <p:nvSpPr>
          <p:cNvPr id="12" name="TextBox 11">
            <a:extLst>
              <a:ext uri="{FF2B5EF4-FFF2-40B4-BE49-F238E27FC236}">
                <a16:creationId xmlns:a16="http://schemas.microsoft.com/office/drawing/2014/main" id="{4D399FC8-8001-2743-D42E-49BCB3AA2209}"/>
              </a:ext>
            </a:extLst>
          </p:cNvPr>
          <p:cNvSpPr txBox="1"/>
          <p:nvPr/>
        </p:nvSpPr>
        <p:spPr>
          <a:xfrm>
            <a:off x="4684295" y="4907712"/>
            <a:ext cx="6699751" cy="830997"/>
          </a:xfrm>
          <a:prstGeom prst="rect">
            <a:avLst/>
          </a:prstGeom>
          <a:noFill/>
        </p:spPr>
        <p:txBody>
          <a:bodyPr wrap="square">
            <a:spAutoFit/>
          </a:bodyPr>
          <a:lstStyle/>
          <a:p>
            <a:r>
              <a:rPr lang="en-US" sz="2400" dirty="0">
                <a:solidFill>
                  <a:srgbClr val="1F448A"/>
                </a:solidFill>
              </a:rPr>
              <a:t>#BlueHatProject</a:t>
            </a:r>
          </a:p>
          <a:p>
            <a:r>
              <a:rPr lang="en-US" sz="2400" dirty="0">
                <a:solidFill>
                  <a:srgbClr val="1F448A"/>
                </a:solidFill>
              </a:rPr>
              <a:t>#LozanoSmithFoundation</a:t>
            </a:r>
            <a:endParaRPr lang="en-US" sz="1000" dirty="0">
              <a:solidFill>
                <a:srgbClr val="1F448A"/>
              </a:solidFill>
            </a:endParaRPr>
          </a:p>
        </p:txBody>
      </p:sp>
      <p:sp>
        <p:nvSpPr>
          <p:cNvPr id="16" name="TextBox 15">
            <a:extLst>
              <a:ext uri="{FF2B5EF4-FFF2-40B4-BE49-F238E27FC236}">
                <a16:creationId xmlns:a16="http://schemas.microsoft.com/office/drawing/2014/main" id="{3BE0DD40-16CC-E607-AA95-B327D2CB5A4D}"/>
              </a:ext>
            </a:extLst>
          </p:cNvPr>
          <p:cNvSpPr txBox="1"/>
          <p:nvPr/>
        </p:nvSpPr>
        <p:spPr>
          <a:xfrm>
            <a:off x="4684295" y="2450763"/>
            <a:ext cx="6699751" cy="2255041"/>
          </a:xfrm>
          <a:prstGeom prst="rect">
            <a:avLst/>
          </a:prstGeom>
          <a:noFill/>
        </p:spPr>
        <p:txBody>
          <a:bodyPr wrap="square">
            <a:spAutoFit/>
          </a:bodyPr>
          <a:lstStyle/>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Professional development</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Volunteer projects</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Sponsorships and award programs</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Scholarships</a:t>
            </a:r>
          </a:p>
        </p:txBody>
      </p:sp>
      <p:sp>
        <p:nvSpPr>
          <p:cNvPr id="17" name="TextBox 16">
            <a:extLst>
              <a:ext uri="{FF2B5EF4-FFF2-40B4-BE49-F238E27FC236}">
                <a16:creationId xmlns:a16="http://schemas.microsoft.com/office/drawing/2014/main" id="{56731730-A2EB-43F5-4AC2-401E98325D6C}"/>
              </a:ext>
            </a:extLst>
          </p:cNvPr>
          <p:cNvSpPr txBox="1"/>
          <p:nvPr/>
        </p:nvSpPr>
        <p:spPr>
          <a:xfrm>
            <a:off x="4684295" y="1294749"/>
            <a:ext cx="6125052" cy="954107"/>
          </a:xfrm>
          <a:prstGeom prst="rect">
            <a:avLst/>
          </a:prstGeom>
          <a:noFill/>
        </p:spPr>
        <p:txBody>
          <a:bodyPr wrap="square">
            <a:spAutoFit/>
          </a:bodyPr>
          <a:lstStyle/>
          <a:p>
            <a:pPr>
              <a:lnSpc>
                <a:spcPct val="100000"/>
              </a:lnSpc>
              <a:spcAft>
                <a:spcPts val="1800"/>
              </a:spcAft>
            </a:pPr>
            <a:r>
              <a:rPr lang="en-US" sz="2800" dirty="0"/>
              <a:t>Together with you, we are impacting communities and lives through: </a:t>
            </a:r>
          </a:p>
        </p:txBody>
      </p:sp>
      <p:sp>
        <p:nvSpPr>
          <p:cNvPr id="18" name="Title 11">
            <a:extLst>
              <a:ext uri="{FF2B5EF4-FFF2-40B4-BE49-F238E27FC236}">
                <a16:creationId xmlns:a16="http://schemas.microsoft.com/office/drawing/2014/main" id="{DC4AE9AE-DF7F-E26A-E9ED-033295E1C0CA}"/>
              </a:ext>
            </a:extLst>
          </p:cNvPr>
          <p:cNvSpPr txBox="1">
            <a:spLocks/>
          </p:cNvSpPr>
          <p:nvPr/>
        </p:nvSpPr>
        <p:spPr>
          <a:xfrm>
            <a:off x="4684295" y="372417"/>
            <a:ext cx="7317583" cy="830997"/>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spcAft>
                <a:spcPts val="1200"/>
              </a:spcAft>
            </a:pPr>
            <a:r>
              <a:rPr lang="en-US" sz="3200" dirty="0">
                <a:solidFill>
                  <a:schemeClr val="tx2"/>
                </a:solidFill>
                <a:latin typeface="+mj-lt"/>
              </a:rPr>
              <a:t>Thank you from Lozano Smith!</a:t>
            </a:r>
          </a:p>
        </p:txBody>
      </p:sp>
      <p:pic>
        <p:nvPicPr>
          <p:cNvPr id="3" name="Picture 2">
            <a:extLst>
              <a:ext uri="{FF2B5EF4-FFF2-40B4-BE49-F238E27FC236}">
                <a16:creationId xmlns:a16="http://schemas.microsoft.com/office/drawing/2014/main" id="{D11C617D-8826-2E4F-167E-5BC54F9F6A0C}"/>
              </a:ext>
            </a:extLst>
          </p:cNvPr>
          <p:cNvPicPr>
            <a:picLocks noChangeAspect="1"/>
          </p:cNvPicPr>
          <p:nvPr/>
        </p:nvPicPr>
        <p:blipFill>
          <a:blip r:embed="rId5">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769266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SI">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DC38E8-86DC-87B1-5ABE-D882183578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dirty="0"/>
          </a:p>
        </p:txBody>
      </p:sp>
      <p:pic>
        <p:nvPicPr>
          <p:cNvPr id="3" name="Picture 2">
            <a:extLst>
              <a:ext uri="{FF2B5EF4-FFF2-40B4-BE49-F238E27FC236}">
                <a16:creationId xmlns:a16="http://schemas.microsoft.com/office/drawing/2014/main" id="{E105DC0B-6F0E-5566-6F78-C22DA4CF45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Tree>
    <p:extLst>
      <p:ext uri="{BB962C8B-B14F-4D97-AF65-F5344CB8AC3E}">
        <p14:creationId xmlns:p14="http://schemas.microsoft.com/office/powerpoint/2010/main" val="27144537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odcas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7D3FAF-262A-6771-049A-966EB6F3098A}"/>
              </a:ext>
            </a:extLst>
          </p:cNvPr>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ext Placeholder 19">
            <a:extLst>
              <a:ext uri="{FF2B5EF4-FFF2-40B4-BE49-F238E27FC236}">
                <a16:creationId xmlns:a16="http://schemas.microsoft.com/office/drawing/2014/main" id="{B9369C5B-EF2D-3B12-A3DA-AD7B7AD3C2E9}"/>
              </a:ext>
            </a:extLst>
          </p:cNvPr>
          <p:cNvSpPr txBox="1">
            <a:spLocks/>
          </p:cNvSpPr>
          <p:nvPr/>
        </p:nvSpPr>
        <p:spPr>
          <a:xfrm>
            <a:off x="190122" y="2452536"/>
            <a:ext cx="6384957" cy="631263"/>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b="1" dirty="0">
                <a:solidFill>
                  <a:schemeClr val="tx1"/>
                </a:solidFill>
                <a:latin typeface="+mn-lt"/>
              </a:rPr>
              <a:t>Stay informed on your time!</a:t>
            </a:r>
          </a:p>
        </p:txBody>
      </p:sp>
      <p:sp>
        <p:nvSpPr>
          <p:cNvPr id="10" name="Rectangle 9">
            <a:extLst>
              <a:ext uri="{FF2B5EF4-FFF2-40B4-BE49-F238E27FC236}">
                <a16:creationId xmlns:a16="http://schemas.microsoft.com/office/drawing/2014/main" id="{05AC9F0A-FDD6-F8B9-E8E8-6AE60C17148D}"/>
              </a:ext>
            </a:extLst>
          </p:cNvPr>
          <p:cNvSpPr>
            <a:spLocks/>
          </p:cNvSpPr>
          <p:nvPr/>
        </p:nvSpPr>
        <p:spPr>
          <a:xfrm>
            <a:off x="0" y="3421682"/>
            <a:ext cx="6796586" cy="1814842"/>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9">
            <a:extLst>
              <a:ext uri="{FF2B5EF4-FFF2-40B4-BE49-F238E27FC236}">
                <a16:creationId xmlns:a16="http://schemas.microsoft.com/office/drawing/2014/main" id="{53D84000-22E9-8446-0A9C-F4647124AE3C}"/>
              </a:ext>
            </a:extLst>
          </p:cNvPr>
          <p:cNvSpPr txBox="1">
            <a:spLocks/>
          </p:cNvSpPr>
          <p:nvPr/>
        </p:nvSpPr>
        <p:spPr>
          <a:xfrm>
            <a:off x="346923" y="3584993"/>
            <a:ext cx="6305790" cy="481435"/>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b="1" dirty="0">
                <a:solidFill>
                  <a:schemeClr val="tx2"/>
                </a:solidFill>
                <a:latin typeface="+mn-lt"/>
              </a:rPr>
              <a:t>Check out the latest episode:</a:t>
            </a:r>
          </a:p>
        </p:txBody>
      </p:sp>
      <p:grpSp>
        <p:nvGrpSpPr>
          <p:cNvPr id="13" name="Group 12">
            <a:extLst>
              <a:ext uri="{FF2B5EF4-FFF2-40B4-BE49-F238E27FC236}">
                <a16:creationId xmlns:a16="http://schemas.microsoft.com/office/drawing/2014/main" id="{8518F6BA-713A-A722-8BF1-4FEB51906585}"/>
              </a:ext>
            </a:extLst>
          </p:cNvPr>
          <p:cNvGrpSpPr/>
          <p:nvPr/>
        </p:nvGrpSpPr>
        <p:grpSpPr>
          <a:xfrm>
            <a:off x="207478" y="1275277"/>
            <a:ext cx="6367601" cy="1134963"/>
            <a:chOff x="234678" y="829575"/>
            <a:chExt cx="6367601" cy="1134963"/>
          </a:xfrm>
        </p:grpSpPr>
        <p:sp>
          <p:nvSpPr>
            <p:cNvPr id="14" name="Title 11">
              <a:extLst>
                <a:ext uri="{FF2B5EF4-FFF2-40B4-BE49-F238E27FC236}">
                  <a16:creationId xmlns:a16="http://schemas.microsoft.com/office/drawing/2014/main" id="{C0ABD0DF-C4B4-FA68-0D2A-08B53AF6DD3E}"/>
                </a:ext>
              </a:extLst>
            </p:cNvPr>
            <p:cNvSpPr txBox="1">
              <a:spLocks/>
            </p:cNvSpPr>
            <p:nvPr/>
          </p:nvSpPr>
          <p:spPr>
            <a:xfrm>
              <a:off x="234678" y="829575"/>
              <a:ext cx="6367601" cy="680586"/>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r>
                <a:rPr lang="en-US" sz="4000" b="1" dirty="0">
                  <a:latin typeface="+mj-lt"/>
                </a:rPr>
                <a:t>Lozano Smith Podcast</a:t>
              </a:r>
            </a:p>
          </p:txBody>
        </p:sp>
        <p:sp>
          <p:nvSpPr>
            <p:cNvPr id="19" name="Text Placeholder 19">
              <a:extLst>
                <a:ext uri="{FF2B5EF4-FFF2-40B4-BE49-F238E27FC236}">
                  <a16:creationId xmlns:a16="http://schemas.microsoft.com/office/drawing/2014/main" id="{313CDFC4-440B-90A3-ED8C-DAB0BF182CBA}"/>
                </a:ext>
              </a:extLst>
            </p:cNvPr>
            <p:cNvSpPr txBox="1">
              <a:spLocks/>
            </p:cNvSpPr>
            <p:nvPr/>
          </p:nvSpPr>
          <p:spPr>
            <a:xfrm>
              <a:off x="234678" y="1475636"/>
              <a:ext cx="6367601" cy="488902"/>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sz="2000" dirty="0">
                  <a:solidFill>
                    <a:schemeClr val="tx1"/>
                  </a:solidFill>
                  <a:latin typeface="+mn-lt"/>
                </a:rPr>
                <a:t>Balancing law and public agency applications.</a:t>
              </a:r>
            </a:p>
          </p:txBody>
        </p:sp>
      </p:grpSp>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dirty="0"/>
          </a:p>
        </p:txBody>
      </p:sp>
      <p:sp>
        <p:nvSpPr>
          <p:cNvPr id="20" name="Title 11">
            <a:extLst>
              <a:ext uri="{FF2B5EF4-FFF2-40B4-BE49-F238E27FC236}">
                <a16:creationId xmlns:a16="http://schemas.microsoft.com/office/drawing/2014/main" id="{B66D2C5C-B5B5-19FD-17AA-A9F6A37BF3B4}"/>
              </a:ext>
            </a:extLst>
          </p:cNvPr>
          <p:cNvSpPr txBox="1">
            <a:spLocks/>
          </p:cNvSpPr>
          <p:nvPr/>
        </p:nvSpPr>
        <p:spPr>
          <a:xfrm>
            <a:off x="1050096" y="5782251"/>
            <a:ext cx="9390057" cy="907608"/>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r>
              <a:rPr lang="en-US" u="sng" dirty="0">
                <a:solidFill>
                  <a:schemeClr val="bg1"/>
                </a:solidFill>
                <a:latin typeface="+mn-lt"/>
              </a:rPr>
              <a:t>lozanosmith.com/</a:t>
            </a:r>
            <a:r>
              <a:rPr lang="en-US" u="sng" dirty="0" err="1">
                <a:solidFill>
                  <a:schemeClr val="bg1"/>
                </a:solidFill>
                <a:latin typeface="+mn-lt"/>
              </a:rPr>
              <a:t>podcast.php</a:t>
            </a:r>
            <a:endParaRPr lang="en-US" u="sng" dirty="0">
              <a:solidFill>
                <a:schemeClr val="bg1"/>
              </a:solidFill>
              <a:latin typeface="+mn-lt"/>
            </a:endParaRPr>
          </a:p>
          <a:p>
            <a:r>
              <a:rPr lang="en-US" altLang="en-US" sz="2400" i="1" dirty="0">
                <a:solidFill>
                  <a:schemeClr val="bg1"/>
                </a:solidFill>
                <a:latin typeface="+mn-lt"/>
              </a:rPr>
              <a:t>Subscribe on your favorite app or device.</a:t>
            </a:r>
          </a:p>
        </p:txBody>
      </p:sp>
      <p:pic>
        <p:nvPicPr>
          <p:cNvPr id="21" name="Picture 20" descr="A blue and white logo&#10;&#10;Description automatically generated">
            <a:extLst>
              <a:ext uri="{FF2B5EF4-FFF2-40B4-BE49-F238E27FC236}">
                <a16:creationId xmlns:a16="http://schemas.microsoft.com/office/drawing/2014/main" id="{2671BDD6-438A-22B6-5253-28BADC67159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90122" y="5880868"/>
            <a:ext cx="674583" cy="710374"/>
          </a:xfrm>
          <a:prstGeom prst="rect">
            <a:avLst/>
          </a:prstGeom>
        </p:spPr>
      </p:pic>
      <p:sp>
        <p:nvSpPr>
          <p:cNvPr id="23" name="Text Placeholder 22">
            <a:extLst>
              <a:ext uri="{FF2B5EF4-FFF2-40B4-BE49-F238E27FC236}">
                <a16:creationId xmlns:a16="http://schemas.microsoft.com/office/drawing/2014/main" id="{D6AE56D3-4229-301B-031B-6CC2152D21E5}"/>
              </a:ext>
            </a:extLst>
          </p:cNvPr>
          <p:cNvSpPr>
            <a:spLocks noGrp="1"/>
          </p:cNvSpPr>
          <p:nvPr>
            <p:ph type="body" sz="quarter" idx="10" hasCustomPrompt="1"/>
          </p:nvPr>
        </p:nvSpPr>
        <p:spPr>
          <a:xfrm>
            <a:off x="370997" y="4067175"/>
            <a:ext cx="6178550" cy="1011238"/>
          </a:xfrm>
        </p:spPr>
        <p:txBody>
          <a:bodyPr anchor="ctr">
            <a:normAutofit/>
          </a:bodyPr>
          <a:lstStyle>
            <a:lvl1pPr marL="0" indent="0">
              <a:lnSpc>
                <a:spcPct val="100000"/>
              </a:lnSpc>
              <a:spcBef>
                <a:spcPts val="0"/>
              </a:spcBef>
              <a:spcAft>
                <a:spcPts val="600"/>
              </a:spcAft>
              <a:buNone/>
              <a:defRPr sz="2400">
                <a:solidFill>
                  <a:schemeClr val="tx2"/>
                </a:solidFill>
              </a:defRPr>
            </a:lvl1pPr>
          </a:lstStyle>
          <a:p>
            <a:pPr lvl="0"/>
            <a:r>
              <a:rPr lang="en-US" dirty="0"/>
              <a:t>Enter latest episode name here</a:t>
            </a:r>
          </a:p>
        </p:txBody>
      </p:sp>
      <p:pic>
        <p:nvPicPr>
          <p:cNvPr id="4" name="Picture 3" descr="A blue sign with white text&#10;&#10;Description automatically generated">
            <a:extLst>
              <a:ext uri="{FF2B5EF4-FFF2-40B4-BE49-F238E27FC236}">
                <a16:creationId xmlns:a16="http://schemas.microsoft.com/office/drawing/2014/main" id="{71443510-5731-4B31-5F48-755362BB20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01" y="316680"/>
            <a:ext cx="748395" cy="789012"/>
          </a:xfrm>
          <a:prstGeom prst="rect">
            <a:avLst/>
          </a:prstGeom>
        </p:spPr>
      </p:pic>
    </p:spTree>
    <p:extLst>
      <p:ext uri="{BB962C8B-B14F-4D97-AF65-F5344CB8AC3E}">
        <p14:creationId xmlns:p14="http://schemas.microsoft.com/office/powerpoint/2010/main" val="1060358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act Slide">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ChangeAspect="1"/>
          </p:cNvPicPr>
          <p:nvPr/>
        </p:nvPicPr>
        <p:blipFill rotWithShape="1">
          <a:blip r:embed="rId2">
            <a:extLst>
              <a:ext uri="{28A0092B-C50C-407E-A947-70E740481C1C}">
                <a14:useLocalDpi xmlns:a14="http://schemas.microsoft.com/office/drawing/2010/main" val="0"/>
              </a:ext>
            </a:extLst>
          </a:blip>
          <a:srcRect r="7696"/>
          <a:stretch/>
        </p:blipFill>
        <p:spPr>
          <a:xfrm>
            <a:off x="938254"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18" name="Text Placeholder 17">
            <a:extLst>
              <a:ext uri="{FF2B5EF4-FFF2-40B4-BE49-F238E27FC236}">
                <a16:creationId xmlns:a16="http://schemas.microsoft.com/office/drawing/2014/main" id="{1BEE7867-D248-71C9-E880-8C1782DEE77F}"/>
              </a:ext>
            </a:extLst>
          </p:cNvPr>
          <p:cNvSpPr>
            <a:spLocks noGrp="1"/>
          </p:cNvSpPr>
          <p:nvPr>
            <p:ph type="body" sz="quarter" idx="10" hasCustomPrompt="1"/>
          </p:nvPr>
        </p:nvSpPr>
        <p:spPr>
          <a:xfrm>
            <a:off x="938484" y="1978211"/>
            <a:ext cx="6967969" cy="966787"/>
          </a:xfrm>
        </p:spPr>
        <p:txBody>
          <a:bodyPr anchor="ctr">
            <a:noAutofit/>
          </a:bodyPr>
          <a:lstStyle>
            <a:lvl1pPr marL="0" indent="0" algn="ctr">
              <a:lnSpc>
                <a:spcPct val="100000"/>
              </a:lnSpc>
              <a:spcBef>
                <a:spcPts val="0"/>
              </a:spcBef>
              <a:buNone/>
              <a:defRPr sz="5400" b="1">
                <a:latin typeface="+mj-lt"/>
              </a:defRPr>
            </a:lvl1pPr>
          </a:lstStyle>
          <a:p>
            <a:pPr lvl="0"/>
            <a:r>
              <a:rPr lang="en-US" dirty="0"/>
              <a:t>Attorney Name Here</a:t>
            </a:r>
          </a:p>
        </p:txBody>
      </p:sp>
      <p:sp>
        <p:nvSpPr>
          <p:cNvPr id="24" name="Text Placeholder 17">
            <a:extLst>
              <a:ext uri="{FF2B5EF4-FFF2-40B4-BE49-F238E27FC236}">
                <a16:creationId xmlns:a16="http://schemas.microsoft.com/office/drawing/2014/main" id="{0D23722F-AD7C-C7E2-3A06-B5B52DE33A02}"/>
              </a:ext>
            </a:extLst>
          </p:cNvPr>
          <p:cNvSpPr>
            <a:spLocks noGrp="1"/>
          </p:cNvSpPr>
          <p:nvPr>
            <p:ph type="body" sz="quarter" idx="12" hasCustomPrompt="1"/>
          </p:nvPr>
        </p:nvSpPr>
        <p:spPr>
          <a:xfrm>
            <a:off x="938484" y="3945282"/>
            <a:ext cx="6967969" cy="624314"/>
          </a:xfrm>
        </p:spPr>
        <p:txBody>
          <a:bodyPr anchor="ctr">
            <a:noAutofit/>
          </a:bodyPr>
          <a:lstStyle>
            <a:lvl1pPr marL="0" indent="0" algn="ctr">
              <a:lnSpc>
                <a:spcPct val="100000"/>
              </a:lnSpc>
              <a:spcBef>
                <a:spcPts val="0"/>
              </a:spcBef>
              <a:buNone/>
              <a:defRPr sz="3200" b="0">
                <a:solidFill>
                  <a:schemeClr val="tx1"/>
                </a:solidFill>
                <a:latin typeface="+mn-lt"/>
              </a:defRPr>
            </a:lvl1pPr>
          </a:lstStyle>
          <a:p>
            <a:pPr lvl="0"/>
            <a:r>
              <a:rPr lang="en-US" dirty="0"/>
              <a:t>555.555.5555</a:t>
            </a:r>
          </a:p>
        </p:txBody>
      </p:sp>
      <p:sp>
        <p:nvSpPr>
          <p:cNvPr id="25" name="Text Placeholder 17">
            <a:extLst>
              <a:ext uri="{FF2B5EF4-FFF2-40B4-BE49-F238E27FC236}">
                <a16:creationId xmlns:a16="http://schemas.microsoft.com/office/drawing/2014/main" id="{C0DD559E-532B-C7B0-8272-D72B494E989C}"/>
              </a:ext>
            </a:extLst>
          </p:cNvPr>
          <p:cNvSpPr>
            <a:spLocks noGrp="1"/>
          </p:cNvSpPr>
          <p:nvPr>
            <p:ph type="body" sz="quarter" idx="13" hasCustomPrompt="1"/>
          </p:nvPr>
        </p:nvSpPr>
        <p:spPr>
          <a:xfrm>
            <a:off x="938254" y="4609645"/>
            <a:ext cx="6967969" cy="624314"/>
          </a:xfrm>
        </p:spPr>
        <p:txBody>
          <a:bodyPr anchor="ctr">
            <a:noAutofit/>
          </a:bodyPr>
          <a:lstStyle>
            <a:lvl1pPr marL="0" indent="0" algn="ctr">
              <a:lnSpc>
                <a:spcPct val="100000"/>
              </a:lnSpc>
              <a:spcBef>
                <a:spcPts val="0"/>
              </a:spcBef>
              <a:buNone/>
              <a:defRPr sz="3200" b="0">
                <a:solidFill>
                  <a:schemeClr val="tx1"/>
                </a:solidFill>
                <a:latin typeface="+mn-lt"/>
              </a:defRPr>
            </a:lvl1pPr>
          </a:lstStyle>
          <a:p>
            <a:pPr lvl="0"/>
            <a:r>
              <a:rPr lang="en-US" dirty="0"/>
              <a:t>email@lozanosmith.com</a:t>
            </a:r>
          </a:p>
        </p:txBody>
      </p:sp>
      <p:sp>
        <p:nvSpPr>
          <p:cNvPr id="3" name="Text Placeholder 17">
            <a:extLst>
              <a:ext uri="{FF2B5EF4-FFF2-40B4-BE49-F238E27FC236}">
                <a16:creationId xmlns:a16="http://schemas.microsoft.com/office/drawing/2014/main" id="{BD1735E1-46E9-EB27-FB78-D4968B7A92DC}"/>
              </a:ext>
            </a:extLst>
          </p:cNvPr>
          <p:cNvSpPr>
            <a:spLocks noGrp="1"/>
          </p:cNvSpPr>
          <p:nvPr>
            <p:ph type="body" sz="quarter" idx="11" hasCustomPrompt="1"/>
          </p:nvPr>
        </p:nvSpPr>
        <p:spPr>
          <a:xfrm>
            <a:off x="938484" y="2961747"/>
            <a:ext cx="6967969" cy="467253"/>
          </a:xfrm>
        </p:spPr>
        <p:txBody>
          <a:bodyPr anchor="ctr">
            <a:noAutofit/>
          </a:bodyPr>
          <a:lstStyle>
            <a:lvl1pPr marL="0" indent="0" algn="ctr">
              <a:lnSpc>
                <a:spcPct val="100000"/>
              </a:lnSpc>
              <a:spcBef>
                <a:spcPts val="0"/>
              </a:spcBef>
              <a:buNone/>
              <a:defRPr sz="3200" b="0">
                <a:solidFill>
                  <a:schemeClr val="tx2"/>
                </a:solidFill>
                <a:latin typeface="+mj-lt"/>
              </a:defRPr>
            </a:lvl1pPr>
          </a:lstStyle>
          <a:p>
            <a:pPr lvl="0"/>
            <a:r>
              <a:rPr lang="en-US" dirty="0"/>
              <a:t>Attorney at Law</a:t>
            </a:r>
          </a:p>
        </p:txBody>
      </p:sp>
      <p:sp>
        <p:nvSpPr>
          <p:cNvPr id="6" name="Vertical Title 2">
            <a:extLst>
              <a:ext uri="{FF2B5EF4-FFF2-40B4-BE49-F238E27FC236}">
                <a16:creationId xmlns:a16="http://schemas.microsoft.com/office/drawing/2014/main" id="{EACBB2A5-CA57-E193-F452-0A8DC05C3DCB}"/>
              </a:ext>
            </a:extLst>
          </p:cNvPr>
          <p:cNvSpPr txBox="1">
            <a:spLocks/>
          </p:cNvSpPr>
          <p:nvPr/>
        </p:nvSpPr>
        <p:spPr>
          <a:xfrm>
            <a:off x="1799297" y="290273"/>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Tree>
    <p:extLst>
      <p:ext uri="{BB962C8B-B14F-4D97-AF65-F5344CB8AC3E}">
        <p14:creationId xmlns:p14="http://schemas.microsoft.com/office/powerpoint/2010/main" val="29484744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act Slide with Image">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3440386" y="2103976"/>
            <a:ext cx="5504743"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3440386" y="2738762"/>
            <a:ext cx="5504743"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3440386" y="3535452"/>
            <a:ext cx="5504742" cy="584515"/>
          </a:xfrm>
        </p:spPr>
        <p:txBody>
          <a:bodyPr anchor="ctr">
            <a:noAutofit/>
          </a:bodyPr>
          <a:lstStyle>
            <a:lvl1pPr marL="0" indent="0" algn="l">
              <a:lnSpc>
                <a:spcPct val="100000"/>
              </a:lnSpc>
              <a:spcBef>
                <a:spcPts val="0"/>
              </a:spcBef>
              <a:buNone/>
              <a:defRPr sz="24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3440386" y="4169510"/>
            <a:ext cx="5504743" cy="584515"/>
          </a:xfrm>
        </p:spPr>
        <p:txBody>
          <a:bodyPr anchor="ctr">
            <a:noAutofit/>
          </a:bodyPr>
          <a:lstStyle>
            <a:lvl1pPr marL="0" indent="0" algn="l">
              <a:lnSpc>
                <a:spcPct val="100000"/>
              </a:lnSpc>
              <a:spcBef>
                <a:spcPts val="0"/>
              </a:spcBef>
              <a:buNone/>
              <a:defRPr sz="2400" b="0">
                <a:latin typeface="+mn-lt"/>
              </a:defRPr>
            </a:lvl1pPr>
          </a:lstStyle>
          <a:p>
            <a:pPr lvl="0"/>
            <a:r>
              <a:rPr lang="en-US" dirty="0"/>
              <a:t>email@lozanosmith.com</a:t>
            </a:r>
          </a:p>
        </p:txBody>
      </p:sp>
      <p:sp>
        <p:nvSpPr>
          <p:cNvPr id="14" name="Picture Placeholder 13">
            <a:extLst>
              <a:ext uri="{FF2B5EF4-FFF2-40B4-BE49-F238E27FC236}">
                <a16:creationId xmlns:a16="http://schemas.microsoft.com/office/drawing/2014/main" id="{6C72E10A-10FB-B22F-69B2-3BB4E01B7DBA}"/>
              </a:ext>
            </a:extLst>
          </p:cNvPr>
          <p:cNvSpPr>
            <a:spLocks noGrp="1"/>
          </p:cNvSpPr>
          <p:nvPr>
            <p:ph type="pic" sz="quarter" idx="22"/>
          </p:nvPr>
        </p:nvSpPr>
        <p:spPr>
          <a:xfrm>
            <a:off x="674205" y="2103975"/>
            <a:ext cx="2502131" cy="2650049"/>
          </a:xfrm>
        </p:spPr>
        <p:txBody>
          <a:bodyPr/>
          <a:lstStyle/>
          <a:p>
            <a:r>
              <a:rPr lang="en-US"/>
              <a:t>Click icon to add picture</a:t>
            </a:r>
          </a:p>
        </p:txBody>
      </p:sp>
    </p:spTree>
    <p:extLst>
      <p:ext uri="{BB962C8B-B14F-4D97-AF65-F5344CB8AC3E}">
        <p14:creationId xmlns:p14="http://schemas.microsoft.com/office/powerpoint/2010/main" val="35168080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Contact Slide ">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13" name="Text Placeholder 17">
            <a:extLst>
              <a:ext uri="{FF2B5EF4-FFF2-40B4-BE49-F238E27FC236}">
                <a16:creationId xmlns:a16="http://schemas.microsoft.com/office/drawing/2014/main" id="{C6FD4AD7-A71A-3E13-4F47-33FA249B7F37}"/>
              </a:ext>
            </a:extLst>
          </p:cNvPr>
          <p:cNvSpPr>
            <a:spLocks noGrp="1"/>
          </p:cNvSpPr>
          <p:nvPr>
            <p:ph type="body" sz="quarter" idx="10" hasCustomPrompt="1"/>
          </p:nvPr>
        </p:nvSpPr>
        <p:spPr>
          <a:xfrm>
            <a:off x="207479" y="2340991"/>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19" name="Text Placeholder 17">
            <a:extLst>
              <a:ext uri="{FF2B5EF4-FFF2-40B4-BE49-F238E27FC236}">
                <a16:creationId xmlns:a16="http://schemas.microsoft.com/office/drawing/2014/main" id="{7C0C2E39-C33C-207F-283B-6512027F78F8}"/>
              </a:ext>
            </a:extLst>
          </p:cNvPr>
          <p:cNvSpPr>
            <a:spLocks noGrp="1"/>
          </p:cNvSpPr>
          <p:nvPr>
            <p:ph type="body" sz="quarter" idx="11" hasCustomPrompt="1"/>
          </p:nvPr>
        </p:nvSpPr>
        <p:spPr>
          <a:xfrm>
            <a:off x="207479" y="2925506"/>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0" name="Text Placeholder 17">
            <a:extLst>
              <a:ext uri="{FF2B5EF4-FFF2-40B4-BE49-F238E27FC236}">
                <a16:creationId xmlns:a16="http://schemas.microsoft.com/office/drawing/2014/main" id="{19A66269-A53C-B1B3-6477-6BBBF9673D85}"/>
              </a:ext>
            </a:extLst>
          </p:cNvPr>
          <p:cNvSpPr>
            <a:spLocks noGrp="1"/>
          </p:cNvSpPr>
          <p:nvPr>
            <p:ph type="body" sz="quarter" idx="12" hasCustomPrompt="1"/>
          </p:nvPr>
        </p:nvSpPr>
        <p:spPr>
          <a:xfrm>
            <a:off x="3875175" y="2480463"/>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21" name="Text Placeholder 17">
            <a:extLst>
              <a:ext uri="{FF2B5EF4-FFF2-40B4-BE49-F238E27FC236}">
                <a16:creationId xmlns:a16="http://schemas.microsoft.com/office/drawing/2014/main" id="{7205D947-1831-B137-161D-A7C1A65C992E}"/>
              </a:ext>
            </a:extLst>
          </p:cNvPr>
          <p:cNvSpPr>
            <a:spLocks noGrp="1"/>
          </p:cNvSpPr>
          <p:nvPr>
            <p:ph type="body" sz="quarter" idx="13" hasCustomPrompt="1"/>
          </p:nvPr>
        </p:nvSpPr>
        <p:spPr>
          <a:xfrm>
            <a:off x="6202369" y="2480463"/>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23" name="Rectangle 22">
            <a:extLst>
              <a:ext uri="{FF2B5EF4-FFF2-40B4-BE49-F238E27FC236}">
                <a16:creationId xmlns:a16="http://schemas.microsoft.com/office/drawing/2014/main" id="{CC6AF6F8-40B1-55D2-195E-450014FE79D0}"/>
              </a:ext>
            </a:extLst>
          </p:cNvPr>
          <p:cNvSpPr/>
          <p:nvPr/>
        </p:nvSpPr>
        <p:spPr>
          <a:xfrm>
            <a:off x="3810541" y="2340991"/>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D48A006-4E04-813E-8741-DC4F7444794B}"/>
              </a:ext>
            </a:extLst>
          </p:cNvPr>
          <p:cNvSpPr/>
          <p:nvPr/>
        </p:nvSpPr>
        <p:spPr>
          <a:xfrm>
            <a:off x="6133277" y="2340991"/>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207479" y="3644402"/>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207479" y="4232572"/>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3875175" y="3781271"/>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6202369" y="3781271"/>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31" name="Rectangle 30">
            <a:extLst>
              <a:ext uri="{FF2B5EF4-FFF2-40B4-BE49-F238E27FC236}">
                <a16:creationId xmlns:a16="http://schemas.microsoft.com/office/drawing/2014/main" id="{D9FF6447-A2F9-54DE-4A62-3FCE07E3ACA7}"/>
              </a:ext>
            </a:extLst>
          </p:cNvPr>
          <p:cNvSpPr/>
          <p:nvPr/>
        </p:nvSpPr>
        <p:spPr>
          <a:xfrm>
            <a:off x="3810541"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85B000E-45BA-C831-4712-3353CDB86ECD}"/>
              </a:ext>
            </a:extLst>
          </p:cNvPr>
          <p:cNvSpPr/>
          <p:nvPr/>
        </p:nvSpPr>
        <p:spPr>
          <a:xfrm>
            <a:off x="6133277"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1CBD005-4D5D-964F-C2A3-72EF7988BC70}"/>
              </a:ext>
            </a:extLst>
          </p:cNvPr>
          <p:cNvSpPr/>
          <p:nvPr/>
        </p:nvSpPr>
        <p:spPr>
          <a:xfrm>
            <a:off x="6133277"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92864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 Contact Slide with Images">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2492506" y="1504663"/>
            <a:ext cx="4139815"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2492506" y="2139449"/>
            <a:ext cx="4139815"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2501437" y="2730380"/>
            <a:ext cx="1744750" cy="584515"/>
          </a:xfrm>
        </p:spPr>
        <p:txBody>
          <a:bodyPr anchor="ctr">
            <a:noAutofit/>
          </a:bodyPr>
          <a:lstStyle>
            <a:lvl1pPr marL="0" indent="0" algn="l">
              <a:lnSpc>
                <a:spcPct val="100000"/>
              </a:lnSpc>
              <a:spcBef>
                <a:spcPts val="0"/>
              </a:spcBef>
              <a:buNone/>
              <a:defRPr sz="20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4433986" y="2740731"/>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32" name="Rectangle 31">
            <a:extLst>
              <a:ext uri="{FF2B5EF4-FFF2-40B4-BE49-F238E27FC236}">
                <a16:creationId xmlns:a16="http://schemas.microsoft.com/office/drawing/2014/main" id="{085B000E-45BA-C831-4712-3353CDB86ECD}"/>
              </a:ext>
            </a:extLst>
          </p:cNvPr>
          <p:cNvSpPr/>
          <p:nvPr/>
        </p:nvSpPr>
        <p:spPr>
          <a:xfrm>
            <a:off x="4305786" y="2730380"/>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6C72E10A-10FB-B22F-69B2-3BB4E01B7DBA}"/>
              </a:ext>
            </a:extLst>
          </p:cNvPr>
          <p:cNvSpPr>
            <a:spLocks noGrp="1"/>
          </p:cNvSpPr>
          <p:nvPr>
            <p:ph type="pic" sz="quarter" idx="22"/>
          </p:nvPr>
        </p:nvSpPr>
        <p:spPr>
          <a:xfrm>
            <a:off x="674206" y="1506634"/>
            <a:ext cx="1744750" cy="1806772"/>
          </a:xfrm>
        </p:spPr>
        <p:txBody>
          <a:bodyPr/>
          <a:lstStyle/>
          <a:p>
            <a:r>
              <a:rPr lang="en-US"/>
              <a:t>Click icon to add picture</a:t>
            </a:r>
          </a:p>
        </p:txBody>
      </p:sp>
      <p:sp>
        <p:nvSpPr>
          <p:cNvPr id="15" name="Text Placeholder 17">
            <a:extLst>
              <a:ext uri="{FF2B5EF4-FFF2-40B4-BE49-F238E27FC236}">
                <a16:creationId xmlns:a16="http://schemas.microsoft.com/office/drawing/2014/main" id="{0A056F5A-A750-6C15-026A-5093061B769D}"/>
              </a:ext>
            </a:extLst>
          </p:cNvPr>
          <p:cNvSpPr>
            <a:spLocks noGrp="1"/>
          </p:cNvSpPr>
          <p:nvPr>
            <p:ph type="body" sz="quarter" idx="23" hasCustomPrompt="1"/>
          </p:nvPr>
        </p:nvSpPr>
        <p:spPr>
          <a:xfrm>
            <a:off x="2492506" y="3802695"/>
            <a:ext cx="4139815"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16" name="Text Placeholder 17">
            <a:extLst>
              <a:ext uri="{FF2B5EF4-FFF2-40B4-BE49-F238E27FC236}">
                <a16:creationId xmlns:a16="http://schemas.microsoft.com/office/drawing/2014/main" id="{280F33CE-F7EA-A36A-DC17-97E8B3425F63}"/>
              </a:ext>
            </a:extLst>
          </p:cNvPr>
          <p:cNvSpPr>
            <a:spLocks noGrp="1"/>
          </p:cNvSpPr>
          <p:nvPr>
            <p:ph type="body" sz="quarter" idx="24" hasCustomPrompt="1"/>
          </p:nvPr>
        </p:nvSpPr>
        <p:spPr>
          <a:xfrm>
            <a:off x="2492506" y="4437481"/>
            <a:ext cx="4139815"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17" name="Text Placeholder 17">
            <a:extLst>
              <a:ext uri="{FF2B5EF4-FFF2-40B4-BE49-F238E27FC236}">
                <a16:creationId xmlns:a16="http://schemas.microsoft.com/office/drawing/2014/main" id="{BAB207E9-D516-E8AA-9E4C-A1B300454835}"/>
              </a:ext>
            </a:extLst>
          </p:cNvPr>
          <p:cNvSpPr>
            <a:spLocks noGrp="1"/>
          </p:cNvSpPr>
          <p:nvPr>
            <p:ph type="body" sz="quarter" idx="25" hasCustomPrompt="1"/>
          </p:nvPr>
        </p:nvSpPr>
        <p:spPr>
          <a:xfrm>
            <a:off x="2501437" y="5028412"/>
            <a:ext cx="1744750" cy="584515"/>
          </a:xfrm>
        </p:spPr>
        <p:txBody>
          <a:bodyPr anchor="ctr">
            <a:noAutofit/>
          </a:bodyPr>
          <a:lstStyle>
            <a:lvl1pPr marL="0" indent="0" algn="l">
              <a:lnSpc>
                <a:spcPct val="100000"/>
              </a:lnSpc>
              <a:spcBef>
                <a:spcPts val="0"/>
              </a:spcBef>
              <a:buNone/>
              <a:defRPr sz="2000" b="0">
                <a:latin typeface="+mn-lt"/>
              </a:defRPr>
            </a:lvl1pPr>
          </a:lstStyle>
          <a:p>
            <a:pPr lvl="0"/>
            <a:r>
              <a:rPr lang="en-US" dirty="0"/>
              <a:t>555.555.5555</a:t>
            </a:r>
          </a:p>
        </p:txBody>
      </p:sp>
      <p:sp>
        <p:nvSpPr>
          <p:cNvPr id="18" name="Text Placeholder 17">
            <a:extLst>
              <a:ext uri="{FF2B5EF4-FFF2-40B4-BE49-F238E27FC236}">
                <a16:creationId xmlns:a16="http://schemas.microsoft.com/office/drawing/2014/main" id="{F60ADDCF-285F-AB77-9F4C-0E7B02DA5C55}"/>
              </a:ext>
            </a:extLst>
          </p:cNvPr>
          <p:cNvSpPr>
            <a:spLocks noGrp="1"/>
          </p:cNvSpPr>
          <p:nvPr>
            <p:ph type="body" sz="quarter" idx="26" hasCustomPrompt="1"/>
          </p:nvPr>
        </p:nvSpPr>
        <p:spPr>
          <a:xfrm>
            <a:off x="4433986" y="5038763"/>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22" name="Rectangle 21">
            <a:extLst>
              <a:ext uri="{FF2B5EF4-FFF2-40B4-BE49-F238E27FC236}">
                <a16:creationId xmlns:a16="http://schemas.microsoft.com/office/drawing/2014/main" id="{9F22D64F-FDF0-521B-D61C-B5D0865C9EEC}"/>
              </a:ext>
            </a:extLst>
          </p:cNvPr>
          <p:cNvSpPr/>
          <p:nvPr/>
        </p:nvSpPr>
        <p:spPr>
          <a:xfrm>
            <a:off x="4305786" y="5028412"/>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Picture Placeholder 13">
            <a:extLst>
              <a:ext uri="{FF2B5EF4-FFF2-40B4-BE49-F238E27FC236}">
                <a16:creationId xmlns:a16="http://schemas.microsoft.com/office/drawing/2014/main" id="{CFBCDFED-B3A9-0404-BF4E-AFC8B77938DD}"/>
              </a:ext>
            </a:extLst>
          </p:cNvPr>
          <p:cNvSpPr>
            <a:spLocks noGrp="1"/>
          </p:cNvSpPr>
          <p:nvPr>
            <p:ph type="pic" sz="quarter" idx="27"/>
          </p:nvPr>
        </p:nvSpPr>
        <p:spPr>
          <a:xfrm>
            <a:off x="674206" y="3804666"/>
            <a:ext cx="1744750" cy="1806772"/>
          </a:xfrm>
        </p:spPr>
        <p:txBody>
          <a:bodyPr/>
          <a:lstStyle/>
          <a:p>
            <a:r>
              <a:rPr lang="en-US"/>
              <a:t>Click icon to add picture</a:t>
            </a:r>
          </a:p>
        </p:txBody>
      </p:sp>
      <p:sp>
        <p:nvSpPr>
          <p:cNvPr id="3" name="Rectangle 2">
            <a:extLst>
              <a:ext uri="{FF2B5EF4-FFF2-40B4-BE49-F238E27FC236}">
                <a16:creationId xmlns:a16="http://schemas.microsoft.com/office/drawing/2014/main" id="{22B541F4-AAE1-673E-379C-FAECBCF58215}"/>
              </a:ext>
            </a:extLst>
          </p:cNvPr>
          <p:cNvSpPr/>
          <p:nvPr/>
        </p:nvSpPr>
        <p:spPr>
          <a:xfrm>
            <a:off x="4305786" y="2730380"/>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663F1F4-BA7D-A3F2-60FD-472DC19556BA}"/>
              </a:ext>
            </a:extLst>
          </p:cNvPr>
          <p:cNvSpPr/>
          <p:nvPr/>
        </p:nvSpPr>
        <p:spPr>
          <a:xfrm>
            <a:off x="4305786" y="5028412"/>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0345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544022" y="164606"/>
            <a:ext cx="10928870" cy="897938"/>
          </a:xfrm>
        </p:spPr>
        <p:txBody>
          <a:bodyPr>
            <a:normAutofit/>
          </a:bodyPr>
          <a:lstStyle>
            <a:lvl1pPr>
              <a:lnSpc>
                <a:spcPct val="100000"/>
              </a:lnSpc>
              <a:defRPr sz="3200">
                <a:solidFill>
                  <a:schemeClr val="tx2"/>
                </a:solidFill>
              </a:defRPr>
            </a:lvl1pPr>
          </a:lstStyle>
          <a:p>
            <a:r>
              <a:rPr lang="en-US" dirty="0"/>
              <a:t>Presenter</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7CDC475E-D373-40E5-A967-33F3C27EB4C3}" type="slidenum">
              <a:rPr lang="en-US" smtClean="0"/>
              <a:t>‹#›</a:t>
            </a:fld>
            <a:endParaRPr lang="en-US"/>
          </a:p>
        </p:txBody>
      </p:sp>
      <p:pic>
        <p:nvPicPr>
          <p:cNvPr id="5" name="Picture 4">
            <a:extLst>
              <a:ext uri="{FF2B5EF4-FFF2-40B4-BE49-F238E27FC236}">
                <a16:creationId xmlns:a16="http://schemas.microsoft.com/office/drawing/2014/main" id="{C5BCBB60-2E47-1B12-73D5-9CF253DA0378}"/>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1" name="Text Placeholder 13">
            <a:extLst>
              <a:ext uri="{FF2B5EF4-FFF2-40B4-BE49-F238E27FC236}">
                <a16:creationId xmlns:a16="http://schemas.microsoft.com/office/drawing/2014/main" id="{1E7E6E3D-4080-D301-18AA-1CD1CE5EA9AA}"/>
              </a:ext>
            </a:extLst>
          </p:cNvPr>
          <p:cNvSpPr>
            <a:spLocks noGrp="1"/>
          </p:cNvSpPr>
          <p:nvPr>
            <p:ph type="body" sz="quarter" idx="13" hasCustomPrompt="1"/>
          </p:nvPr>
        </p:nvSpPr>
        <p:spPr>
          <a:xfrm>
            <a:off x="536092" y="5057023"/>
            <a:ext cx="3181796" cy="307594"/>
          </a:xfrm>
        </p:spPr>
        <p:txBody>
          <a:bodyPr anchor="ctr">
            <a:normAutofit/>
          </a:bodyPr>
          <a:lstStyle>
            <a:lvl1pPr marL="0" indent="0" algn="l">
              <a:spcBef>
                <a:spcPts val="0"/>
              </a:spcBef>
              <a:buNone/>
              <a:defRPr sz="2000">
                <a:solidFill>
                  <a:schemeClr val="tx2"/>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email@lozanosmith.com</a:t>
            </a:r>
          </a:p>
        </p:txBody>
      </p:sp>
      <p:sp>
        <p:nvSpPr>
          <p:cNvPr id="12" name="Text Placeholder 13">
            <a:extLst>
              <a:ext uri="{FF2B5EF4-FFF2-40B4-BE49-F238E27FC236}">
                <a16:creationId xmlns:a16="http://schemas.microsoft.com/office/drawing/2014/main" id="{005E2325-BF57-4E0C-92F1-7D532B8154EB}"/>
              </a:ext>
            </a:extLst>
          </p:cNvPr>
          <p:cNvSpPr>
            <a:spLocks noGrp="1"/>
          </p:cNvSpPr>
          <p:nvPr>
            <p:ph type="body" sz="quarter" idx="14" hasCustomPrompt="1"/>
          </p:nvPr>
        </p:nvSpPr>
        <p:spPr>
          <a:xfrm>
            <a:off x="536092" y="5413809"/>
            <a:ext cx="3181797" cy="307594"/>
          </a:xfrm>
        </p:spPr>
        <p:txBody>
          <a:bodyPr anchor="ctr">
            <a:normAutofit/>
          </a:bodyPr>
          <a:lstStyle>
            <a:lvl1pPr marL="0" indent="0" algn="l">
              <a:spcBef>
                <a:spcPts val="0"/>
              </a:spcBef>
              <a:buNone/>
              <a:defRPr sz="2000">
                <a:solidFill>
                  <a:schemeClr val="tx2"/>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555.555.5555</a:t>
            </a:r>
          </a:p>
        </p:txBody>
      </p:sp>
      <p:sp>
        <p:nvSpPr>
          <p:cNvPr id="6" name="Picture Placeholder 15" descr="Attorney Bio Picture">
            <a:extLst>
              <a:ext uri="{FF2B5EF4-FFF2-40B4-BE49-F238E27FC236}">
                <a16:creationId xmlns:a16="http://schemas.microsoft.com/office/drawing/2014/main" id="{86C2E2F6-C236-9EF2-6796-92E9110742A8}"/>
              </a:ext>
            </a:extLst>
          </p:cNvPr>
          <p:cNvSpPr>
            <a:spLocks noGrp="1"/>
          </p:cNvSpPr>
          <p:nvPr>
            <p:ph type="pic" sz="quarter" idx="12"/>
          </p:nvPr>
        </p:nvSpPr>
        <p:spPr>
          <a:xfrm>
            <a:off x="536092" y="1326743"/>
            <a:ext cx="2843212" cy="3269979"/>
          </a:xfrm>
          <a:ln w="19050">
            <a:noFill/>
          </a:ln>
        </p:spPr>
        <p:txBody>
          <a:bodyPr/>
          <a:lstStyle>
            <a:lvl1pPr marL="0" indent="0">
              <a:buNone/>
              <a:defRPr/>
            </a:lvl1pPr>
          </a:lstStyle>
          <a:p>
            <a:r>
              <a:rPr lang="en-US"/>
              <a:t>Click icon to add picture</a:t>
            </a:r>
            <a:endParaRPr lang="en-US" dirty="0"/>
          </a:p>
        </p:txBody>
      </p:sp>
      <p:sp>
        <p:nvSpPr>
          <p:cNvPr id="10" name="Text Placeholder 8">
            <a:extLst>
              <a:ext uri="{FF2B5EF4-FFF2-40B4-BE49-F238E27FC236}">
                <a16:creationId xmlns:a16="http://schemas.microsoft.com/office/drawing/2014/main" id="{480B5E76-3B12-BC22-E712-5F70A758269B}"/>
              </a:ext>
            </a:extLst>
          </p:cNvPr>
          <p:cNvSpPr>
            <a:spLocks noGrp="1"/>
          </p:cNvSpPr>
          <p:nvPr>
            <p:ph type="body" sz="quarter" idx="15" hasCustomPrompt="1"/>
          </p:nvPr>
        </p:nvSpPr>
        <p:spPr>
          <a:xfrm>
            <a:off x="4119825" y="1326743"/>
            <a:ext cx="7353068" cy="446392"/>
          </a:xfrm>
        </p:spPr>
        <p:txBody>
          <a:bodyPr anchor="ctr"/>
          <a:lstStyle>
            <a:lvl1pPr marL="0" indent="0">
              <a:buNone/>
              <a:defRPr>
                <a:solidFill>
                  <a:schemeClr val="tx2"/>
                </a:solidFill>
                <a:latin typeface="+mn-lt"/>
              </a:defRPr>
            </a:lvl1pPr>
          </a:lstStyle>
          <a:p>
            <a:pPr lvl="0"/>
            <a:r>
              <a:rPr lang="en-US" dirty="0"/>
              <a:t>Presenter Name</a:t>
            </a:r>
          </a:p>
        </p:txBody>
      </p:sp>
      <p:sp>
        <p:nvSpPr>
          <p:cNvPr id="15" name="Text Placeholder 13">
            <a:extLst>
              <a:ext uri="{FF2B5EF4-FFF2-40B4-BE49-F238E27FC236}">
                <a16:creationId xmlns:a16="http://schemas.microsoft.com/office/drawing/2014/main" id="{8E0CBC31-9AF8-CA01-6F1B-425A350111C6}"/>
              </a:ext>
            </a:extLst>
          </p:cNvPr>
          <p:cNvSpPr>
            <a:spLocks noGrp="1"/>
          </p:cNvSpPr>
          <p:nvPr>
            <p:ph type="body" sz="quarter" idx="11" hasCustomPrompt="1"/>
          </p:nvPr>
        </p:nvSpPr>
        <p:spPr>
          <a:xfrm>
            <a:off x="4119825" y="1853282"/>
            <a:ext cx="7353068" cy="3868121"/>
          </a:xfrm>
        </p:spPr>
        <p:txBody>
          <a:bodyPr>
            <a:normAutofit/>
          </a:bodyPr>
          <a:lstStyle>
            <a:lvl1pPr marL="0" indent="0" algn="l">
              <a:lnSpc>
                <a:spcPct val="100000"/>
              </a:lnSpc>
              <a:spcBef>
                <a:spcPts val="0"/>
              </a:spcBef>
              <a:spcAft>
                <a:spcPts val="1800"/>
              </a:spcAft>
              <a:buNone/>
              <a:defRPr sz="18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Attorney Bio Goes Here</a:t>
            </a:r>
          </a:p>
        </p:txBody>
      </p:sp>
      <p:pic>
        <p:nvPicPr>
          <p:cNvPr id="16" name="Picture 15">
            <a:extLst>
              <a:ext uri="{FF2B5EF4-FFF2-40B4-BE49-F238E27FC236}">
                <a16:creationId xmlns:a16="http://schemas.microsoft.com/office/drawing/2014/main" id="{E7B1ED1D-FE91-EDFE-6331-64AAF5611A82}"/>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093053"/>
            <a:ext cx="12191995" cy="49638"/>
          </a:xfrm>
          <a:prstGeom prst="rect">
            <a:avLst/>
          </a:prstGeom>
        </p:spPr>
      </p:pic>
    </p:spTree>
    <p:extLst>
      <p:ext uri="{BB962C8B-B14F-4D97-AF65-F5344CB8AC3E}">
        <p14:creationId xmlns:p14="http://schemas.microsoft.com/office/powerpoint/2010/main" val="3616181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ChangeAspect="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7CDC475E-D373-40E5-A967-33F3C27EB4C3}" type="slidenum">
              <a:rPr lang="en-US" smtClean="0"/>
              <a:t>‹#›</a:t>
            </a:fld>
            <a:endParaRPr lang="en-US"/>
          </a:p>
        </p:txBody>
      </p:sp>
      <p:sp>
        <p:nvSpPr>
          <p:cNvPr id="3" name="TextBox 5">
            <a:extLst>
              <a:ext uri="{FF2B5EF4-FFF2-40B4-BE49-F238E27FC236}">
                <a16:creationId xmlns:a16="http://schemas.microsoft.com/office/drawing/2014/main" id="{8C4CBDBC-1360-7016-DF1F-BB574A67F44A}"/>
              </a:ext>
            </a:extLst>
          </p:cNvPr>
          <p:cNvSpPr txBox="1">
            <a:spLocks noChangeArrowheads="1"/>
          </p:cNvSpPr>
          <p:nvPr/>
        </p:nvSpPr>
        <p:spPr bwMode="auto">
          <a:xfrm>
            <a:off x="668823" y="4588119"/>
            <a:ext cx="72416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r>
              <a:rPr lang="en-US" altLang="en-US" sz="1100" b="1" dirty="0">
                <a:latin typeface="+mn-lt"/>
                <a:cs typeface="Segoe UI Light" panose="020B0502040204020203" pitchFamily="34" charset="0"/>
              </a:rPr>
              <a:t>Disclaimer: </a:t>
            </a:r>
            <a:r>
              <a:rPr lang="en-US" altLang="en-US" sz="1100" dirty="0">
                <a:latin typeface="+mn-lt"/>
                <a:cs typeface="Segoe UI Light" panose="020B0502040204020203" pitchFamily="34" charset="0"/>
              </a:rPr>
              <a:t>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eaLnBrk="1" hangingPunct="1">
              <a:spcAft>
                <a:spcPct val="0"/>
              </a:spcAft>
              <a:buClrTx/>
              <a:buFontTx/>
              <a:buNone/>
            </a:pPr>
            <a:endParaRPr lang="en-US" altLang="en-US" sz="1100" dirty="0">
              <a:latin typeface="+mn-lt"/>
              <a:cs typeface="Segoe UI Light" panose="020B0502040204020203" pitchFamily="34" charset="0"/>
            </a:endParaRPr>
          </a:p>
          <a:p>
            <a:pPr eaLnBrk="1" hangingPunct="1">
              <a:spcAft>
                <a:spcPct val="0"/>
              </a:spcAft>
              <a:buClrTx/>
              <a:buFontTx/>
              <a:buNone/>
            </a:pPr>
            <a:r>
              <a:rPr lang="en-US" altLang="en-US" sz="1100" b="1" dirty="0">
                <a:latin typeface="+mn-lt"/>
                <a:cs typeface="Segoe UI Light" panose="020B0502040204020203" pitchFamily="34" charset="0"/>
              </a:rPr>
              <a:t>Copyright © 2026 Lozano Smith </a:t>
            </a:r>
          </a:p>
          <a:p>
            <a:pPr eaLnBrk="1" hangingPunct="1">
              <a:spcAft>
                <a:spcPct val="0"/>
              </a:spcAft>
              <a:buClrTx/>
              <a:buFontTx/>
              <a:buNone/>
            </a:pPr>
            <a:r>
              <a:rPr lang="en-US" altLang="en-US" sz="1100" dirty="0">
                <a:latin typeface="+mn-lt"/>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a:extLst>
              <a:ext uri="{FF2B5EF4-FFF2-40B4-BE49-F238E27FC236}">
                <a16:creationId xmlns:a16="http://schemas.microsoft.com/office/drawing/2014/main" id="{633A9CD3-CACF-2D3F-1E16-9EA3F443A2F6}"/>
              </a:ext>
            </a:extLst>
          </p:cNvPr>
          <p:cNvSpPr txBox="1">
            <a:spLocks noChangeArrowheads="1"/>
          </p:cNvSpPr>
          <p:nvPr/>
        </p:nvSpPr>
        <p:spPr bwMode="auto">
          <a:xfrm>
            <a:off x="577516" y="441257"/>
            <a:ext cx="755639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r>
              <a:rPr lang="en-US" altLang="en-US" sz="4000" dirty="0">
                <a:latin typeface="+mj-lt"/>
                <a:cs typeface="Segoe UI Light" panose="020B0502040204020203" pitchFamily="34" charset="0"/>
              </a:rPr>
              <a:t>Connect with us on social media for the latest updates.</a:t>
            </a:r>
          </a:p>
        </p:txBody>
      </p:sp>
      <p:grpSp>
        <p:nvGrpSpPr>
          <p:cNvPr id="8" name="Group 7">
            <a:extLst>
              <a:ext uri="{FF2B5EF4-FFF2-40B4-BE49-F238E27FC236}">
                <a16:creationId xmlns:a16="http://schemas.microsoft.com/office/drawing/2014/main" id="{55CA2340-A0DE-C655-1371-51517BB0FDB5}"/>
              </a:ext>
            </a:extLst>
          </p:cNvPr>
          <p:cNvGrpSpPr/>
          <p:nvPr/>
        </p:nvGrpSpPr>
        <p:grpSpPr>
          <a:xfrm>
            <a:off x="668823" y="2292745"/>
            <a:ext cx="4004271" cy="1767325"/>
            <a:chOff x="3698375" y="1606170"/>
            <a:chExt cx="4004271" cy="1767325"/>
          </a:xfrm>
        </p:grpSpPr>
        <p:sp>
          <p:nvSpPr>
            <p:cNvPr id="10" name="TextBox 9">
              <a:extLst>
                <a:ext uri="{FF2B5EF4-FFF2-40B4-BE49-F238E27FC236}">
                  <a16:creationId xmlns:a16="http://schemas.microsoft.com/office/drawing/2014/main" id="{0912B47E-DEAF-88F2-4817-B13979BABFA5}"/>
                </a:ext>
              </a:extLst>
            </p:cNvPr>
            <p:cNvSpPr txBox="1">
              <a:spLocks noChangeArrowheads="1"/>
            </p:cNvSpPr>
            <p:nvPr/>
          </p:nvSpPr>
          <p:spPr bwMode="auto">
            <a:xfrm>
              <a:off x="5749910" y="2589213"/>
              <a:ext cx="1952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algn="r" eaLnBrk="1" hangingPunct="1">
                <a:spcAft>
                  <a:spcPct val="0"/>
                </a:spcAft>
                <a:buClrTx/>
                <a:buFontTx/>
                <a:buNone/>
              </a:pPr>
              <a:r>
                <a:rPr lang="en-US" altLang="en-US" sz="2000" dirty="0">
                  <a:latin typeface="+mn-lt"/>
                </a:rPr>
                <a:t>@LozanoSmith</a:t>
              </a:r>
              <a:endParaRPr lang="en-US" altLang="en-US" sz="2000" dirty="0">
                <a:latin typeface="+mn-lt"/>
                <a:cs typeface="Segoe UI Light" panose="020B0502040204020203" pitchFamily="34" charset="0"/>
              </a:endParaRPr>
            </a:p>
          </p:txBody>
        </p:sp>
        <p:pic>
          <p:nvPicPr>
            <p:cNvPr id="11" name="Picture 10" descr="A blue and white logo&#10;&#10;Description automatically generated">
              <a:extLst>
                <a:ext uri="{FF2B5EF4-FFF2-40B4-BE49-F238E27FC236}">
                  <a16:creationId xmlns:a16="http://schemas.microsoft.com/office/drawing/2014/main" id="{27608CA5-86DA-49CE-2020-B965B757E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8375" y="1606170"/>
              <a:ext cx="1677885" cy="1767325"/>
            </a:xfrm>
            <a:prstGeom prst="rect">
              <a:avLst/>
            </a:prstGeom>
          </p:spPr>
        </p:pic>
        <p:pic>
          <p:nvPicPr>
            <p:cNvPr id="12" name="Picture 11">
              <a:extLst>
                <a:ext uri="{FF2B5EF4-FFF2-40B4-BE49-F238E27FC236}">
                  <a16:creationId xmlns:a16="http://schemas.microsoft.com/office/drawing/2014/main" id="{8106248A-8A62-3E6E-108C-DC872861DE4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260"/>
            <a:stretch/>
          </p:blipFill>
          <p:spPr>
            <a:xfrm>
              <a:off x="6171338" y="2007706"/>
              <a:ext cx="1076238" cy="581507"/>
            </a:xfrm>
            <a:prstGeom prst="rect">
              <a:avLst/>
            </a:prstGeom>
          </p:spPr>
        </p:pic>
      </p:grpSp>
      <p:sp>
        <p:nvSpPr>
          <p:cNvPr id="5" name="Text Placeholder 4">
            <a:extLst>
              <a:ext uri="{FF2B5EF4-FFF2-40B4-BE49-F238E27FC236}">
                <a16:creationId xmlns:a16="http://schemas.microsoft.com/office/drawing/2014/main" id="{63A8A0DD-F8B9-70CD-4419-46201C7F96F8}"/>
              </a:ext>
            </a:extLst>
          </p:cNvPr>
          <p:cNvSpPr>
            <a:spLocks noGrp="1"/>
          </p:cNvSpPr>
          <p:nvPr>
            <p:ph type="body" sz="quarter" idx="10" hasCustomPrompt="1"/>
          </p:nvPr>
        </p:nvSpPr>
        <p:spPr>
          <a:xfrm>
            <a:off x="5079442" y="6450054"/>
            <a:ext cx="2687784" cy="174482"/>
          </a:xfrm>
        </p:spPr>
        <p:txBody>
          <a:bodyPr>
            <a:noAutofit/>
          </a:bodyPr>
          <a:lstStyle>
            <a:lvl1pPr marL="0" indent="0" algn="l">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Optional - Insert Net Doc Number Here</a:t>
            </a:r>
          </a:p>
        </p:txBody>
      </p:sp>
    </p:spTree>
    <p:extLst>
      <p:ext uri="{BB962C8B-B14F-4D97-AF65-F5344CB8AC3E}">
        <p14:creationId xmlns:p14="http://schemas.microsoft.com/office/powerpoint/2010/main" val="12919185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2668A3-B855-0456-C974-1AC301A252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1FA6D-E076-09F3-3C55-3400F02AF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427E6-D2C4-2050-CA14-AD2045C7B8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8AD87E34-E775-3FDD-9C35-69A68E26EF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40884A0-F9A5-D224-6889-C26F418DBC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0A3912-F936-4A2B-8006-611BCCAFD293}" type="slidenum">
              <a:rPr lang="en-US" smtClean="0"/>
              <a:t>‹#›</a:t>
            </a:fld>
            <a:endParaRPr lang="en-US" dirty="0"/>
          </a:p>
        </p:txBody>
      </p:sp>
    </p:spTree>
    <p:extLst>
      <p:ext uri="{BB962C8B-B14F-4D97-AF65-F5344CB8AC3E}">
        <p14:creationId xmlns:p14="http://schemas.microsoft.com/office/powerpoint/2010/main" val="379190670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 Id="rId9" Type="http://schemas.openxmlformats.org/officeDocument/2006/relationships/image" Target="../media/image2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Layout" Target="../diagrams/layout2.xml"/><Relationship Id="rId7" Type="http://schemas.openxmlformats.org/officeDocument/2006/relationships/image" Target="../media/image25.sv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20.svg"/><Relationship Id="rId4" Type="http://schemas.openxmlformats.org/officeDocument/2006/relationships/diagramQuickStyle" Target="../diagrams/quickStyle2.xml"/><Relationship Id="rId9" Type="http://schemas.openxmlformats.org/officeDocument/2006/relationships/image" Target="../media/image2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diagramLayout" Target="../diagrams/layout5.xml"/><Relationship Id="rId7" Type="http://schemas.openxmlformats.org/officeDocument/2006/relationships/image" Target="../media/image28.svg"/><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27.svg"/><Relationship Id="rId4" Type="http://schemas.openxmlformats.org/officeDocument/2006/relationships/diagramQuickStyle" Target="../diagrams/quickStyle5.xml"/><Relationship Id="rId9" Type="http://schemas.openxmlformats.org/officeDocument/2006/relationships/image" Target="../media/image23.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diagramLayout" Target="../diagrams/layout8.xml"/><Relationship Id="rId7" Type="http://schemas.openxmlformats.org/officeDocument/2006/relationships/image" Target="../media/image29.svg"/><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10" Type="http://schemas.openxmlformats.org/officeDocument/2006/relationships/image" Target="../media/image32.svg"/><Relationship Id="rId4" Type="http://schemas.openxmlformats.org/officeDocument/2006/relationships/diagramQuickStyle" Target="../diagrams/quickStyle8.xml"/><Relationship Id="rId9" Type="http://schemas.openxmlformats.org/officeDocument/2006/relationships/image" Target="../media/image31.sv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A1BC-ADA0-3EF0-7127-C995F453F578}"/>
              </a:ext>
            </a:extLst>
          </p:cNvPr>
          <p:cNvSpPr>
            <a:spLocks noGrp="1"/>
          </p:cNvSpPr>
          <p:nvPr>
            <p:ph type="ctrTitle"/>
          </p:nvPr>
        </p:nvSpPr>
        <p:spPr>
          <a:xfrm>
            <a:off x="1732915" y="2273300"/>
            <a:ext cx="7796568" cy="1994233"/>
          </a:xfrm>
        </p:spPr>
        <p:txBody>
          <a:bodyPr>
            <a:normAutofit fontScale="90000"/>
          </a:bodyPr>
          <a:lstStyle/>
          <a:p>
            <a:r>
              <a:rPr lang="en-US" dirty="0"/>
              <a:t>Navigating the Storm: How to Succeed in Bargaining in Tough Times</a:t>
            </a:r>
            <a:br>
              <a:rPr lang="en-US" dirty="0"/>
            </a:br>
            <a:r>
              <a:rPr lang="en-US" sz="2700" dirty="0"/>
              <a:t>A Practical Playbook for School District Labor Relations</a:t>
            </a:r>
            <a:endParaRPr lang="en-US" dirty="0"/>
          </a:p>
        </p:txBody>
      </p:sp>
      <p:sp>
        <p:nvSpPr>
          <p:cNvPr id="3" name="Subtitle 2">
            <a:extLst>
              <a:ext uri="{FF2B5EF4-FFF2-40B4-BE49-F238E27FC236}">
                <a16:creationId xmlns:a16="http://schemas.microsoft.com/office/drawing/2014/main" id="{09002411-BCE0-01C8-D28C-EB29661DFF84}"/>
              </a:ext>
            </a:extLst>
          </p:cNvPr>
          <p:cNvSpPr>
            <a:spLocks noGrp="1"/>
          </p:cNvSpPr>
          <p:nvPr>
            <p:ph type="subTitle" idx="1"/>
          </p:nvPr>
        </p:nvSpPr>
        <p:spPr>
          <a:xfrm>
            <a:off x="1732434" y="4366727"/>
            <a:ext cx="7892570" cy="1082351"/>
          </a:xfrm>
        </p:spPr>
        <p:txBody>
          <a:bodyPr/>
          <a:lstStyle/>
          <a:p>
            <a:r>
              <a:rPr lang="en-US" sz="2400" dirty="0"/>
              <a:t>Presented by: Michelle L. Cannon, Attorney and Ryan Davis, Vice President Human Resources for Sierra Joint Community College District</a:t>
            </a:r>
          </a:p>
          <a:p>
            <a:endParaRPr lang="en-US" sz="2000" dirty="0"/>
          </a:p>
        </p:txBody>
      </p:sp>
      <p:sp>
        <p:nvSpPr>
          <p:cNvPr id="4" name="Text Placeholder 3">
            <a:extLst>
              <a:ext uri="{FF2B5EF4-FFF2-40B4-BE49-F238E27FC236}">
                <a16:creationId xmlns:a16="http://schemas.microsoft.com/office/drawing/2014/main" id="{B0D3B974-1845-6625-5953-B09C09396DA8}"/>
              </a:ext>
            </a:extLst>
          </p:cNvPr>
          <p:cNvSpPr>
            <a:spLocks noGrp="1"/>
          </p:cNvSpPr>
          <p:nvPr>
            <p:ph type="body" sz="quarter" idx="10"/>
          </p:nvPr>
        </p:nvSpPr>
        <p:spPr/>
        <p:txBody>
          <a:bodyPr/>
          <a:lstStyle/>
          <a:p>
            <a:r>
              <a:rPr lang="en-US" dirty="0"/>
              <a:t>ACHRO  Fall Institute | September 30, 2026</a:t>
            </a:r>
          </a:p>
          <a:p>
            <a:endParaRPr lang="en-US" dirty="0"/>
          </a:p>
        </p:txBody>
      </p:sp>
    </p:spTree>
    <p:extLst>
      <p:ext uri="{BB962C8B-B14F-4D97-AF65-F5344CB8AC3E}">
        <p14:creationId xmlns:p14="http://schemas.microsoft.com/office/powerpoint/2010/main" val="425053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EF2C-2A1B-85D6-1741-F4F1C7DAE3F8}"/>
              </a:ext>
            </a:extLst>
          </p:cNvPr>
          <p:cNvSpPr>
            <a:spLocks noGrp="1"/>
          </p:cNvSpPr>
          <p:nvPr>
            <p:ph type="title"/>
          </p:nvPr>
        </p:nvSpPr>
        <p:spPr/>
        <p:txBody>
          <a:bodyPr/>
          <a:lstStyle/>
          <a:p>
            <a:r>
              <a:rPr lang="en-US" dirty="0"/>
              <a:t>Presenter</a:t>
            </a:r>
          </a:p>
        </p:txBody>
      </p:sp>
      <p:sp>
        <p:nvSpPr>
          <p:cNvPr id="3" name="Slide Number Placeholder 2">
            <a:extLst>
              <a:ext uri="{FF2B5EF4-FFF2-40B4-BE49-F238E27FC236}">
                <a16:creationId xmlns:a16="http://schemas.microsoft.com/office/drawing/2014/main" id="{B95308B5-DA00-9DE9-8E64-69428D0BFF16}"/>
              </a:ext>
            </a:extLst>
          </p:cNvPr>
          <p:cNvSpPr>
            <a:spLocks noGrp="1"/>
          </p:cNvSpPr>
          <p:nvPr>
            <p:ph type="sldNum" sz="quarter" idx="4"/>
          </p:nvPr>
        </p:nvSpPr>
        <p:spPr/>
        <p:txBody>
          <a:bodyPr/>
          <a:lstStyle/>
          <a:p>
            <a:fld id="{7CDC475E-D373-40E5-A967-33F3C27EB4C3}" type="slidenum">
              <a:rPr lang="en-US" smtClean="0"/>
              <a:t>2</a:t>
            </a:fld>
            <a:endParaRPr lang="en-US" dirty="0"/>
          </a:p>
        </p:txBody>
      </p:sp>
      <p:sp>
        <p:nvSpPr>
          <p:cNvPr id="4" name="Text Placeholder 3">
            <a:extLst>
              <a:ext uri="{FF2B5EF4-FFF2-40B4-BE49-F238E27FC236}">
                <a16:creationId xmlns:a16="http://schemas.microsoft.com/office/drawing/2014/main" id="{97297152-B90F-B006-741F-3C643B46E7C2}"/>
              </a:ext>
            </a:extLst>
          </p:cNvPr>
          <p:cNvSpPr>
            <a:spLocks noGrp="1"/>
          </p:cNvSpPr>
          <p:nvPr>
            <p:ph type="body" sz="quarter" idx="13"/>
          </p:nvPr>
        </p:nvSpPr>
        <p:spPr/>
        <p:txBody>
          <a:bodyPr>
            <a:noAutofit/>
          </a:bodyPr>
          <a:lstStyle/>
          <a:p>
            <a:r>
              <a:rPr lang="en-US" dirty="0"/>
              <a:t>mcannon@lozanosmith.com</a:t>
            </a:r>
          </a:p>
        </p:txBody>
      </p:sp>
      <p:sp>
        <p:nvSpPr>
          <p:cNvPr id="5" name="Text Placeholder 4">
            <a:extLst>
              <a:ext uri="{FF2B5EF4-FFF2-40B4-BE49-F238E27FC236}">
                <a16:creationId xmlns:a16="http://schemas.microsoft.com/office/drawing/2014/main" id="{9811B5ED-A67B-5B6B-428C-DC806973C271}"/>
              </a:ext>
            </a:extLst>
          </p:cNvPr>
          <p:cNvSpPr>
            <a:spLocks noGrp="1"/>
          </p:cNvSpPr>
          <p:nvPr>
            <p:ph type="body" sz="quarter" idx="14"/>
          </p:nvPr>
        </p:nvSpPr>
        <p:spPr/>
        <p:txBody>
          <a:bodyPr>
            <a:noAutofit/>
          </a:bodyPr>
          <a:lstStyle/>
          <a:p>
            <a:r>
              <a:rPr lang="en-US" dirty="0"/>
              <a:t>916.329.7433</a:t>
            </a:r>
          </a:p>
        </p:txBody>
      </p:sp>
      <p:pic>
        <p:nvPicPr>
          <p:cNvPr id="10" name="Picture Placeholder 9">
            <a:extLst>
              <a:ext uri="{FF2B5EF4-FFF2-40B4-BE49-F238E27FC236}">
                <a16:creationId xmlns:a16="http://schemas.microsoft.com/office/drawing/2014/main" id="{06E11EF4-85F2-CAF8-B13D-6219A9FC840E}"/>
              </a:ext>
            </a:extLst>
          </p:cNvPr>
          <p:cNvPicPr>
            <a:picLocks noGrp="1" noChangeAspect="1"/>
          </p:cNvPicPr>
          <p:nvPr>
            <p:ph type="pic" sz="quarter" idx="12"/>
          </p:nvPr>
        </p:nvPicPr>
        <p:blipFill>
          <a:blip r:embed="rId2"/>
          <a:srcRect t="1627" b="7099"/>
          <a:stretch>
            <a:fillRect/>
          </a:stretch>
        </p:blipFill>
        <p:spPr>
          <a:xfrm>
            <a:off x="536092" y="1326743"/>
            <a:ext cx="2843212" cy="3269979"/>
          </a:xfrm>
          <a:prstGeom prst="rect">
            <a:avLst/>
          </a:prstGeom>
          <a:ln w="19050">
            <a:noFill/>
          </a:ln>
        </p:spPr>
      </p:pic>
      <p:sp>
        <p:nvSpPr>
          <p:cNvPr id="7" name="Text Placeholder 6">
            <a:extLst>
              <a:ext uri="{FF2B5EF4-FFF2-40B4-BE49-F238E27FC236}">
                <a16:creationId xmlns:a16="http://schemas.microsoft.com/office/drawing/2014/main" id="{5F555C6E-5EA2-592B-BD37-4E5A7EEC4360}"/>
              </a:ext>
            </a:extLst>
          </p:cNvPr>
          <p:cNvSpPr>
            <a:spLocks noGrp="1"/>
          </p:cNvSpPr>
          <p:nvPr>
            <p:ph type="body" sz="quarter" idx="15"/>
          </p:nvPr>
        </p:nvSpPr>
        <p:spPr/>
        <p:txBody>
          <a:bodyPr>
            <a:normAutofit lnSpcReduction="10000"/>
          </a:bodyPr>
          <a:lstStyle/>
          <a:p>
            <a:r>
              <a:rPr lang="en-US" dirty="0"/>
              <a:t>Michelle L. Cannon</a:t>
            </a:r>
          </a:p>
        </p:txBody>
      </p:sp>
      <p:sp>
        <p:nvSpPr>
          <p:cNvPr id="8" name="Text Placeholder 7">
            <a:extLst>
              <a:ext uri="{FF2B5EF4-FFF2-40B4-BE49-F238E27FC236}">
                <a16:creationId xmlns:a16="http://schemas.microsoft.com/office/drawing/2014/main" id="{2E2CFE05-7FDF-F1C5-B8E2-EB79C4522C04}"/>
              </a:ext>
            </a:extLst>
          </p:cNvPr>
          <p:cNvSpPr>
            <a:spLocks noGrp="1"/>
          </p:cNvSpPr>
          <p:nvPr>
            <p:ph type="body" sz="quarter" idx="11"/>
          </p:nvPr>
        </p:nvSpPr>
        <p:spPr>
          <a:xfrm>
            <a:off x="4119825" y="1853282"/>
            <a:ext cx="7353068" cy="4415171"/>
          </a:xfrm>
        </p:spPr>
        <p:txBody>
          <a:bodyPr>
            <a:normAutofit/>
          </a:bodyPr>
          <a:lstStyle/>
          <a:p>
            <a:r>
              <a:rPr lang="en-US" dirty="0"/>
              <a:t>Michelle L. Cannon is a Partner in Lozano Smith’s Sacramento office. For over 25 years Ms. Cannon has worked closely with a variety of public entities including school districts, community colleges, and special districts. She is an active member in the Labor &amp; Employment, Community Colleges, and Litigation Practice Groups. Ms. Cannon has extensive experience in board governance and training, labor and personnel-related matters, and student discipline. She was named to the Northern California Super Lawyers list each year from 2013 to 2020, and a Top Lawyer in Schools &amp; Education by Sacramento Magazine from 2016 to 2020.</a:t>
            </a:r>
          </a:p>
          <a:p>
            <a:r>
              <a:rPr lang="en-US" dirty="0"/>
              <a:t>Michelle has worked extensively in the collective bargaining arena in various roles. These roles include, but are not limited to, working as a facilitator in Interest Based Bargaining, acting as lead negotiator in the creation of new contracts, and advising clients through impasse proceedings.</a:t>
            </a:r>
          </a:p>
        </p:txBody>
      </p:sp>
    </p:spTree>
    <p:extLst>
      <p:ext uri="{BB962C8B-B14F-4D97-AF65-F5344CB8AC3E}">
        <p14:creationId xmlns:p14="http://schemas.microsoft.com/office/powerpoint/2010/main" val="2804900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91008-5A33-9AA6-6FB3-01188F3AC362}"/>
              </a:ext>
            </a:extLst>
          </p:cNvPr>
          <p:cNvSpPr>
            <a:spLocks noGrp="1"/>
          </p:cNvSpPr>
          <p:nvPr>
            <p:ph type="title"/>
          </p:nvPr>
        </p:nvSpPr>
        <p:spPr/>
        <p:txBody>
          <a:bodyPr/>
          <a:lstStyle/>
          <a:p>
            <a:r>
              <a:rPr lang="en-US" dirty="0"/>
              <a:t>Presenter</a:t>
            </a:r>
          </a:p>
        </p:txBody>
      </p:sp>
      <p:sp>
        <p:nvSpPr>
          <p:cNvPr id="3" name="Slide Number Placeholder 2">
            <a:extLst>
              <a:ext uri="{FF2B5EF4-FFF2-40B4-BE49-F238E27FC236}">
                <a16:creationId xmlns:a16="http://schemas.microsoft.com/office/drawing/2014/main" id="{1BE90F76-795A-16C8-46DD-AB8215D2D0A6}"/>
              </a:ext>
            </a:extLst>
          </p:cNvPr>
          <p:cNvSpPr>
            <a:spLocks noGrp="1"/>
          </p:cNvSpPr>
          <p:nvPr>
            <p:ph type="sldNum" sz="quarter" idx="4"/>
          </p:nvPr>
        </p:nvSpPr>
        <p:spPr/>
        <p:txBody>
          <a:bodyPr/>
          <a:lstStyle/>
          <a:p>
            <a:fld id="{7CDC475E-D373-40E5-A967-33F3C27EB4C3}" type="slidenum">
              <a:rPr lang="en-US" smtClean="0"/>
              <a:t>3</a:t>
            </a:fld>
            <a:endParaRPr lang="en-US"/>
          </a:p>
        </p:txBody>
      </p:sp>
      <p:sp>
        <p:nvSpPr>
          <p:cNvPr id="4" name="Text Placeholder 3">
            <a:extLst>
              <a:ext uri="{FF2B5EF4-FFF2-40B4-BE49-F238E27FC236}">
                <a16:creationId xmlns:a16="http://schemas.microsoft.com/office/drawing/2014/main" id="{2A0ACB5E-4A68-D2A3-32D5-D49CEA9F754F}"/>
              </a:ext>
            </a:extLst>
          </p:cNvPr>
          <p:cNvSpPr>
            <a:spLocks noGrp="1"/>
          </p:cNvSpPr>
          <p:nvPr>
            <p:ph type="body" sz="quarter" idx="13"/>
          </p:nvPr>
        </p:nvSpPr>
        <p:spPr/>
        <p:txBody>
          <a:bodyPr>
            <a:noAutofit/>
          </a:bodyPr>
          <a:lstStyle/>
          <a:p>
            <a:r>
              <a:rPr lang="en-US" dirty="0"/>
              <a:t>rdavis23@sierracollege.edu</a:t>
            </a:r>
          </a:p>
        </p:txBody>
      </p:sp>
      <p:sp>
        <p:nvSpPr>
          <p:cNvPr id="5" name="Text Placeholder 4">
            <a:extLst>
              <a:ext uri="{FF2B5EF4-FFF2-40B4-BE49-F238E27FC236}">
                <a16:creationId xmlns:a16="http://schemas.microsoft.com/office/drawing/2014/main" id="{3EBF4B59-C9C6-3680-CE06-6BBE59378CE4}"/>
              </a:ext>
            </a:extLst>
          </p:cNvPr>
          <p:cNvSpPr>
            <a:spLocks noGrp="1"/>
          </p:cNvSpPr>
          <p:nvPr>
            <p:ph type="body" sz="quarter" idx="14"/>
          </p:nvPr>
        </p:nvSpPr>
        <p:spPr/>
        <p:txBody>
          <a:bodyPr>
            <a:noAutofit/>
          </a:bodyPr>
          <a:lstStyle/>
          <a:p>
            <a:r>
              <a:rPr lang="en-US" dirty="0"/>
              <a:t>916.660.7101</a:t>
            </a:r>
          </a:p>
        </p:txBody>
      </p:sp>
      <p:pic>
        <p:nvPicPr>
          <p:cNvPr id="10" name="Picture Placeholder 9">
            <a:extLst>
              <a:ext uri="{FF2B5EF4-FFF2-40B4-BE49-F238E27FC236}">
                <a16:creationId xmlns:a16="http://schemas.microsoft.com/office/drawing/2014/main" id="{6AAF74E2-1F79-8C05-A156-CAD83B7AD266}"/>
              </a:ext>
            </a:extLst>
          </p:cNvPr>
          <p:cNvPicPr>
            <a:picLocks noGrp="1" noChangeAspect="1"/>
          </p:cNvPicPr>
          <p:nvPr>
            <p:ph type="pic" sz="quarter" idx="12"/>
          </p:nvPr>
        </p:nvPicPr>
        <p:blipFill>
          <a:blip r:embed="rId2"/>
          <a:srcRect t="11651" b="11651"/>
          <a:stretch>
            <a:fillRect/>
          </a:stretch>
        </p:blipFill>
        <p:spPr>
          <a:xfrm>
            <a:off x="655608" y="1326743"/>
            <a:ext cx="2648309" cy="3269979"/>
          </a:xfrm>
          <a:prstGeom prst="rect">
            <a:avLst/>
          </a:prstGeom>
          <a:ln w="19050">
            <a:noFill/>
          </a:ln>
        </p:spPr>
      </p:pic>
      <p:sp>
        <p:nvSpPr>
          <p:cNvPr id="7" name="Text Placeholder 6">
            <a:extLst>
              <a:ext uri="{FF2B5EF4-FFF2-40B4-BE49-F238E27FC236}">
                <a16:creationId xmlns:a16="http://schemas.microsoft.com/office/drawing/2014/main" id="{90775E4C-6C29-E21A-095C-DAF7ABD18578}"/>
              </a:ext>
            </a:extLst>
          </p:cNvPr>
          <p:cNvSpPr>
            <a:spLocks noGrp="1"/>
          </p:cNvSpPr>
          <p:nvPr>
            <p:ph type="body" sz="quarter" idx="15"/>
          </p:nvPr>
        </p:nvSpPr>
        <p:spPr/>
        <p:txBody>
          <a:bodyPr>
            <a:normAutofit lnSpcReduction="10000"/>
          </a:bodyPr>
          <a:lstStyle/>
          <a:p>
            <a:r>
              <a:rPr lang="en-US" dirty="0"/>
              <a:t>Ryan Davis</a:t>
            </a:r>
          </a:p>
        </p:txBody>
      </p:sp>
      <p:sp>
        <p:nvSpPr>
          <p:cNvPr id="8" name="Text Placeholder 7">
            <a:extLst>
              <a:ext uri="{FF2B5EF4-FFF2-40B4-BE49-F238E27FC236}">
                <a16:creationId xmlns:a16="http://schemas.microsoft.com/office/drawing/2014/main" id="{1C7BFB03-0798-4A6D-5F08-F0AECC0AC4B3}"/>
              </a:ext>
            </a:extLst>
          </p:cNvPr>
          <p:cNvSpPr>
            <a:spLocks noGrp="1"/>
          </p:cNvSpPr>
          <p:nvPr>
            <p:ph type="body" sz="quarter" idx="11"/>
          </p:nvPr>
        </p:nvSpPr>
        <p:spPr>
          <a:xfrm>
            <a:off x="4119825" y="1853282"/>
            <a:ext cx="7353068" cy="4185209"/>
          </a:xfrm>
        </p:spPr>
        <p:txBody>
          <a:bodyPr>
            <a:noAutofit/>
          </a:bodyPr>
          <a:lstStyle/>
          <a:p>
            <a:r>
              <a:rPr lang="en-US" dirty="0"/>
              <a:t>Ryan Davis has served as Assistant Superintendent/Vice President of Human Resources for the Sierra Joint Community College District for the past eleven years. In this role, he provides strategic leadership in human resources and organizational operations.</a:t>
            </a:r>
          </a:p>
          <a:p>
            <a:r>
              <a:rPr lang="en-US" dirty="0"/>
              <a:t> Before joining Sierra, Ryan held human resources leadership positions in several K–12 school districts, including Western Placer Unified School District, Tracy Unified School District, and Grant Joint Union High School District. He also practiced education and employment law for a Sacramento-based law firm, where he advised school districts on a range of legal and personnel matters.  </a:t>
            </a:r>
          </a:p>
          <a:p>
            <a:r>
              <a:rPr lang="en-US" dirty="0"/>
              <a:t> Earlier in his career, he worked as a middle school and high school teacher and coach, bringing a broad educational perspective to his leadership service.</a:t>
            </a:r>
          </a:p>
        </p:txBody>
      </p:sp>
    </p:spTree>
    <p:extLst>
      <p:ext uri="{BB962C8B-B14F-4D97-AF65-F5344CB8AC3E}">
        <p14:creationId xmlns:p14="http://schemas.microsoft.com/office/powerpoint/2010/main" val="361579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AF41C-9206-4486-8B36-506929897FAA}"/>
              </a:ext>
            </a:extLst>
          </p:cNvPr>
          <p:cNvSpPr>
            <a:spLocks noGrp="1"/>
          </p:cNvSpPr>
          <p:nvPr>
            <p:ph type="title"/>
          </p:nvPr>
        </p:nvSpPr>
        <p:spPr/>
        <p:txBody>
          <a:bodyPr/>
          <a:lstStyle/>
          <a:p>
            <a:r>
              <a:rPr lang="en-US" dirty="0"/>
              <a:t>What We'll Cover</a:t>
            </a:r>
          </a:p>
        </p:txBody>
      </p:sp>
      <p:sp>
        <p:nvSpPr>
          <p:cNvPr id="4" name="Shape 2">
            <a:extLst>
              <a:ext uri="{FF2B5EF4-FFF2-40B4-BE49-F238E27FC236}">
                <a16:creationId xmlns:a16="http://schemas.microsoft.com/office/drawing/2014/main" id="{D7CB18D3-76D0-AE8D-42DD-1B41F0273E70}"/>
              </a:ext>
            </a:extLst>
          </p:cNvPr>
          <p:cNvSpPr/>
          <p:nvPr/>
        </p:nvSpPr>
        <p:spPr>
          <a:xfrm>
            <a:off x="502920" y="1673352"/>
            <a:ext cx="548640" cy="548640"/>
          </a:xfrm>
          <a:prstGeom prst="ellipse">
            <a:avLst/>
          </a:prstGeom>
          <a:solidFill>
            <a:schemeClr val="tx2"/>
          </a:solidFill>
          <a:ln/>
        </p:spPr>
        <p:txBody>
          <a:bodyPr/>
          <a:lstStyle/>
          <a:p>
            <a:endParaRPr lang="en-US" dirty="0"/>
          </a:p>
        </p:txBody>
      </p:sp>
      <p:pic>
        <p:nvPicPr>
          <p:cNvPr id="6" name="Image 0" descr="Clipboard with solid fill">
            <a:extLst>
              <a:ext uri="{FF2B5EF4-FFF2-40B4-BE49-F238E27FC236}">
                <a16:creationId xmlns:a16="http://schemas.microsoft.com/office/drawing/2014/main" id="{0CF30332-C38E-FA70-22DA-6B0968AB7A4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48640" y="1718755"/>
            <a:ext cx="457200" cy="457200"/>
          </a:xfrm>
          <a:prstGeom prst="rect">
            <a:avLst/>
          </a:prstGeom>
        </p:spPr>
      </p:pic>
      <p:sp>
        <p:nvSpPr>
          <p:cNvPr id="8" name="Text 3">
            <a:extLst>
              <a:ext uri="{FF2B5EF4-FFF2-40B4-BE49-F238E27FC236}">
                <a16:creationId xmlns:a16="http://schemas.microsoft.com/office/drawing/2014/main" id="{E5829A56-E447-4A57-C000-74617DCDDDF8}"/>
              </a:ext>
            </a:extLst>
          </p:cNvPr>
          <p:cNvSpPr/>
          <p:nvPr/>
        </p:nvSpPr>
        <p:spPr>
          <a:xfrm>
            <a:off x="1234440" y="1600200"/>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Preparing for the Table</a:t>
            </a:r>
            <a:endParaRPr lang="en-US" sz="2400" dirty="0">
              <a:solidFill>
                <a:schemeClr val="tx2"/>
              </a:solidFill>
            </a:endParaRPr>
          </a:p>
        </p:txBody>
      </p:sp>
      <p:sp>
        <p:nvSpPr>
          <p:cNvPr id="10" name="Text 4">
            <a:extLst>
              <a:ext uri="{FF2B5EF4-FFF2-40B4-BE49-F238E27FC236}">
                <a16:creationId xmlns:a16="http://schemas.microsoft.com/office/drawing/2014/main" id="{04DBECD7-16FE-DB7E-8345-5415C5F2220C}"/>
              </a:ext>
            </a:extLst>
          </p:cNvPr>
          <p:cNvSpPr/>
          <p:nvPr/>
        </p:nvSpPr>
        <p:spPr>
          <a:xfrm>
            <a:off x="1234440" y="1965960"/>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Roles, climate, homework, and your bargaining binder.</a:t>
            </a:r>
            <a:endParaRPr lang="en-US" sz="2000" dirty="0"/>
          </a:p>
        </p:txBody>
      </p:sp>
      <p:sp>
        <p:nvSpPr>
          <p:cNvPr id="12" name="Shape 5">
            <a:extLst>
              <a:ext uri="{FF2B5EF4-FFF2-40B4-BE49-F238E27FC236}">
                <a16:creationId xmlns:a16="http://schemas.microsoft.com/office/drawing/2014/main" id="{509B32FB-B0D6-3FE9-DCB3-6AF29CC313D6}"/>
              </a:ext>
            </a:extLst>
          </p:cNvPr>
          <p:cNvSpPr/>
          <p:nvPr/>
        </p:nvSpPr>
        <p:spPr>
          <a:xfrm>
            <a:off x="6309360" y="1673352"/>
            <a:ext cx="548640" cy="548640"/>
          </a:xfrm>
          <a:prstGeom prst="ellipse">
            <a:avLst/>
          </a:prstGeom>
          <a:solidFill>
            <a:schemeClr val="tx2"/>
          </a:solidFill>
          <a:ln/>
        </p:spPr>
        <p:txBody>
          <a:bodyPr/>
          <a:lstStyle/>
          <a:p>
            <a:endParaRPr lang="en-US" dirty="0"/>
          </a:p>
        </p:txBody>
      </p:sp>
      <p:pic>
        <p:nvPicPr>
          <p:cNvPr id="14" name="Image 1" descr="Dollar with solid fill">
            <a:extLst>
              <a:ext uri="{FF2B5EF4-FFF2-40B4-BE49-F238E27FC236}">
                <a16:creationId xmlns:a16="http://schemas.microsoft.com/office/drawing/2014/main" id="{8796AC0A-68F4-B75D-2DCF-2918710064F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55080" y="1718755"/>
            <a:ext cx="457200" cy="457200"/>
          </a:xfrm>
          <a:prstGeom prst="rect">
            <a:avLst/>
          </a:prstGeom>
        </p:spPr>
      </p:pic>
      <p:sp>
        <p:nvSpPr>
          <p:cNvPr id="16" name="Text 6">
            <a:extLst>
              <a:ext uri="{FF2B5EF4-FFF2-40B4-BE49-F238E27FC236}">
                <a16:creationId xmlns:a16="http://schemas.microsoft.com/office/drawing/2014/main" id="{B23CA104-F756-D843-F013-9DC4E1F85386}"/>
              </a:ext>
            </a:extLst>
          </p:cNvPr>
          <p:cNvSpPr/>
          <p:nvPr/>
        </p:nvSpPr>
        <p:spPr>
          <a:xfrm>
            <a:off x="7040880" y="1600200"/>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Budget Basics</a:t>
            </a:r>
            <a:endParaRPr lang="en-US" sz="2400" dirty="0">
              <a:solidFill>
                <a:schemeClr val="tx2"/>
              </a:solidFill>
            </a:endParaRPr>
          </a:p>
        </p:txBody>
      </p:sp>
      <p:sp>
        <p:nvSpPr>
          <p:cNvPr id="18" name="Text 7">
            <a:extLst>
              <a:ext uri="{FF2B5EF4-FFF2-40B4-BE49-F238E27FC236}">
                <a16:creationId xmlns:a16="http://schemas.microsoft.com/office/drawing/2014/main" id="{3EFEE7AA-7A2E-8309-D9E2-2379FF482429}"/>
              </a:ext>
            </a:extLst>
          </p:cNvPr>
          <p:cNvSpPr/>
          <p:nvPr/>
        </p:nvSpPr>
        <p:spPr>
          <a:xfrm>
            <a:off x="7040880" y="1965960"/>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The financial fluency every negotiator needs.</a:t>
            </a:r>
            <a:endParaRPr lang="en-US" sz="2000" dirty="0"/>
          </a:p>
        </p:txBody>
      </p:sp>
      <p:sp>
        <p:nvSpPr>
          <p:cNvPr id="20" name="Shape 8">
            <a:extLst>
              <a:ext uri="{FF2B5EF4-FFF2-40B4-BE49-F238E27FC236}">
                <a16:creationId xmlns:a16="http://schemas.microsoft.com/office/drawing/2014/main" id="{7D3FF691-923B-BD18-8553-F1F2BC57EA2F}"/>
              </a:ext>
            </a:extLst>
          </p:cNvPr>
          <p:cNvSpPr/>
          <p:nvPr/>
        </p:nvSpPr>
        <p:spPr>
          <a:xfrm>
            <a:off x="502920" y="2843784"/>
            <a:ext cx="548640" cy="548640"/>
          </a:xfrm>
          <a:prstGeom prst="ellipse">
            <a:avLst/>
          </a:prstGeom>
          <a:solidFill>
            <a:schemeClr val="tx2"/>
          </a:solidFill>
          <a:ln/>
        </p:spPr>
        <p:txBody>
          <a:bodyPr/>
          <a:lstStyle/>
          <a:p>
            <a:endParaRPr lang="en-US" dirty="0"/>
          </a:p>
        </p:txBody>
      </p:sp>
      <p:pic>
        <p:nvPicPr>
          <p:cNvPr id="22" name="Image 2" descr="Handshake with solid fill">
            <a:extLst>
              <a:ext uri="{FF2B5EF4-FFF2-40B4-BE49-F238E27FC236}">
                <a16:creationId xmlns:a16="http://schemas.microsoft.com/office/drawing/2014/main" id="{2ED03801-BA18-5D45-4436-75AB279CCE6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48640" y="2907792"/>
            <a:ext cx="457200" cy="457200"/>
          </a:xfrm>
          <a:prstGeom prst="rect">
            <a:avLst/>
          </a:prstGeom>
        </p:spPr>
      </p:pic>
      <p:sp>
        <p:nvSpPr>
          <p:cNvPr id="24" name="Text 9">
            <a:extLst>
              <a:ext uri="{FF2B5EF4-FFF2-40B4-BE49-F238E27FC236}">
                <a16:creationId xmlns:a16="http://schemas.microsoft.com/office/drawing/2014/main" id="{63345969-B10D-69AB-3A5D-2072E41E012E}"/>
              </a:ext>
            </a:extLst>
          </p:cNvPr>
          <p:cNvSpPr/>
          <p:nvPr/>
        </p:nvSpPr>
        <p:spPr>
          <a:xfrm>
            <a:off x="1234440" y="2770632"/>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Strategy and Technique</a:t>
            </a:r>
            <a:endParaRPr lang="en-US" sz="2400" dirty="0">
              <a:solidFill>
                <a:schemeClr val="tx2"/>
              </a:solidFill>
            </a:endParaRPr>
          </a:p>
        </p:txBody>
      </p:sp>
      <p:sp>
        <p:nvSpPr>
          <p:cNvPr id="26" name="Text 10">
            <a:extLst>
              <a:ext uri="{FF2B5EF4-FFF2-40B4-BE49-F238E27FC236}">
                <a16:creationId xmlns:a16="http://schemas.microsoft.com/office/drawing/2014/main" id="{8939454F-CE9A-285D-367E-F9C308C8CB8C}"/>
              </a:ext>
            </a:extLst>
          </p:cNvPr>
          <p:cNvSpPr/>
          <p:nvPr/>
        </p:nvSpPr>
        <p:spPr>
          <a:xfrm>
            <a:off x="1234440" y="3136392"/>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Interest-based bargaining, BATNA, and reading the room.</a:t>
            </a:r>
            <a:endParaRPr lang="en-US" sz="2000" dirty="0"/>
          </a:p>
        </p:txBody>
      </p:sp>
      <p:sp>
        <p:nvSpPr>
          <p:cNvPr id="28" name="Shape 11">
            <a:extLst>
              <a:ext uri="{FF2B5EF4-FFF2-40B4-BE49-F238E27FC236}">
                <a16:creationId xmlns:a16="http://schemas.microsoft.com/office/drawing/2014/main" id="{E550F4D6-06A9-8C66-D6ED-52BCA98F73EB}"/>
              </a:ext>
            </a:extLst>
          </p:cNvPr>
          <p:cNvSpPr/>
          <p:nvPr/>
        </p:nvSpPr>
        <p:spPr>
          <a:xfrm>
            <a:off x="6309360" y="2843784"/>
            <a:ext cx="548640" cy="548640"/>
          </a:xfrm>
          <a:prstGeom prst="ellipse">
            <a:avLst/>
          </a:prstGeom>
          <a:solidFill>
            <a:schemeClr val="tx2"/>
          </a:solidFill>
          <a:ln/>
        </p:spPr>
        <p:txBody>
          <a:bodyPr/>
          <a:lstStyle/>
          <a:p>
            <a:endParaRPr lang="en-US" dirty="0"/>
          </a:p>
        </p:txBody>
      </p:sp>
      <p:pic>
        <p:nvPicPr>
          <p:cNvPr id="30" name="Image 3" descr="Warning with solid fill">
            <a:extLst>
              <a:ext uri="{FF2B5EF4-FFF2-40B4-BE49-F238E27FC236}">
                <a16:creationId xmlns:a16="http://schemas.microsoft.com/office/drawing/2014/main" id="{23C7A31C-2E37-A000-EBAA-07E84FFF47D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55080" y="2843784"/>
            <a:ext cx="457200" cy="457200"/>
          </a:xfrm>
          <a:prstGeom prst="rect">
            <a:avLst/>
          </a:prstGeom>
        </p:spPr>
      </p:pic>
      <p:sp>
        <p:nvSpPr>
          <p:cNvPr id="32" name="Text 12">
            <a:extLst>
              <a:ext uri="{FF2B5EF4-FFF2-40B4-BE49-F238E27FC236}">
                <a16:creationId xmlns:a16="http://schemas.microsoft.com/office/drawing/2014/main" id="{0D01AE20-8CC6-5530-1805-6B429E10D9BC}"/>
              </a:ext>
            </a:extLst>
          </p:cNvPr>
          <p:cNvSpPr/>
          <p:nvPr/>
        </p:nvSpPr>
        <p:spPr>
          <a:xfrm>
            <a:off x="7040880" y="2770632"/>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Handling Challenges</a:t>
            </a:r>
            <a:endParaRPr lang="en-US" sz="2400" dirty="0">
              <a:solidFill>
                <a:schemeClr val="tx2"/>
              </a:solidFill>
            </a:endParaRPr>
          </a:p>
        </p:txBody>
      </p:sp>
      <p:sp>
        <p:nvSpPr>
          <p:cNvPr id="34" name="Text 13">
            <a:extLst>
              <a:ext uri="{FF2B5EF4-FFF2-40B4-BE49-F238E27FC236}">
                <a16:creationId xmlns:a16="http://schemas.microsoft.com/office/drawing/2014/main" id="{D30B11F6-72EF-BE78-B599-DE29AA262AB8}"/>
              </a:ext>
            </a:extLst>
          </p:cNvPr>
          <p:cNvSpPr/>
          <p:nvPr/>
        </p:nvSpPr>
        <p:spPr>
          <a:xfrm>
            <a:off x="7040880" y="3136392"/>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Curveballs to expect and conduct to avoid.</a:t>
            </a:r>
            <a:endParaRPr lang="en-US" sz="2000" dirty="0"/>
          </a:p>
        </p:txBody>
      </p:sp>
      <p:sp>
        <p:nvSpPr>
          <p:cNvPr id="36" name="Shape 14">
            <a:extLst>
              <a:ext uri="{FF2B5EF4-FFF2-40B4-BE49-F238E27FC236}">
                <a16:creationId xmlns:a16="http://schemas.microsoft.com/office/drawing/2014/main" id="{7586F798-D4D4-83EC-AB27-DB0F0F498DB7}"/>
              </a:ext>
            </a:extLst>
          </p:cNvPr>
          <p:cNvSpPr/>
          <p:nvPr/>
        </p:nvSpPr>
        <p:spPr>
          <a:xfrm>
            <a:off x="502920" y="4014216"/>
            <a:ext cx="548640" cy="548640"/>
          </a:xfrm>
          <a:prstGeom prst="ellipse">
            <a:avLst/>
          </a:prstGeom>
          <a:solidFill>
            <a:schemeClr val="tx2"/>
          </a:solidFill>
          <a:ln/>
        </p:spPr>
        <p:txBody>
          <a:bodyPr/>
          <a:lstStyle/>
          <a:p>
            <a:endParaRPr lang="en-US" dirty="0"/>
          </a:p>
        </p:txBody>
      </p:sp>
      <p:pic>
        <p:nvPicPr>
          <p:cNvPr id="38" name="Image 4" descr="Quill with solid fill">
            <a:extLst>
              <a:ext uri="{FF2B5EF4-FFF2-40B4-BE49-F238E27FC236}">
                <a16:creationId xmlns:a16="http://schemas.microsoft.com/office/drawing/2014/main" id="{2765CC59-0230-9923-0CB3-328F4BC5A9C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48640" y="4078224"/>
            <a:ext cx="457200" cy="457200"/>
          </a:xfrm>
          <a:prstGeom prst="rect">
            <a:avLst/>
          </a:prstGeom>
        </p:spPr>
      </p:pic>
      <p:sp>
        <p:nvSpPr>
          <p:cNvPr id="40" name="Text 15">
            <a:extLst>
              <a:ext uri="{FF2B5EF4-FFF2-40B4-BE49-F238E27FC236}">
                <a16:creationId xmlns:a16="http://schemas.microsoft.com/office/drawing/2014/main" id="{6EA87C55-C0CE-B05F-D3FE-5576DF3F877A}"/>
              </a:ext>
            </a:extLst>
          </p:cNvPr>
          <p:cNvSpPr/>
          <p:nvPr/>
        </p:nvSpPr>
        <p:spPr>
          <a:xfrm>
            <a:off x="1234440" y="3941064"/>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Drafting Language</a:t>
            </a:r>
            <a:endParaRPr lang="en-US" sz="2400" dirty="0">
              <a:solidFill>
                <a:schemeClr val="tx2"/>
              </a:solidFill>
            </a:endParaRPr>
          </a:p>
        </p:txBody>
      </p:sp>
      <p:sp>
        <p:nvSpPr>
          <p:cNvPr id="42" name="Text 16">
            <a:extLst>
              <a:ext uri="{FF2B5EF4-FFF2-40B4-BE49-F238E27FC236}">
                <a16:creationId xmlns:a16="http://schemas.microsoft.com/office/drawing/2014/main" id="{639F97BD-8C9B-0427-B1C1-BD47CE8E599B}"/>
              </a:ext>
            </a:extLst>
          </p:cNvPr>
          <p:cNvSpPr/>
          <p:nvPr/>
        </p:nvSpPr>
        <p:spPr>
          <a:xfrm>
            <a:off x="1234440" y="4306824"/>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Writing agreements that hold up later.</a:t>
            </a:r>
            <a:endParaRPr lang="en-US" sz="2000" dirty="0"/>
          </a:p>
        </p:txBody>
      </p:sp>
      <p:sp>
        <p:nvSpPr>
          <p:cNvPr id="44" name="Shape 17">
            <a:extLst>
              <a:ext uri="{FF2B5EF4-FFF2-40B4-BE49-F238E27FC236}">
                <a16:creationId xmlns:a16="http://schemas.microsoft.com/office/drawing/2014/main" id="{BAEB583C-EE8F-C735-CEEC-994714BDBB2F}"/>
              </a:ext>
            </a:extLst>
          </p:cNvPr>
          <p:cNvSpPr/>
          <p:nvPr/>
        </p:nvSpPr>
        <p:spPr>
          <a:xfrm>
            <a:off x="6309360" y="4014216"/>
            <a:ext cx="548640" cy="548640"/>
          </a:xfrm>
          <a:prstGeom prst="ellipse">
            <a:avLst/>
          </a:prstGeom>
          <a:solidFill>
            <a:schemeClr val="tx2"/>
          </a:solidFill>
          <a:ln/>
        </p:spPr>
        <p:txBody>
          <a:bodyPr/>
          <a:lstStyle/>
          <a:p>
            <a:endParaRPr lang="en-US" dirty="0"/>
          </a:p>
        </p:txBody>
      </p:sp>
      <p:pic>
        <p:nvPicPr>
          <p:cNvPr id="46" name="Image 5" descr="Speech with solid fill">
            <a:extLst>
              <a:ext uri="{FF2B5EF4-FFF2-40B4-BE49-F238E27FC236}">
                <a16:creationId xmlns:a16="http://schemas.microsoft.com/office/drawing/2014/main" id="{3439500F-13BC-1DB2-5283-D44E2D8E2D7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355080" y="4078224"/>
            <a:ext cx="457200" cy="457200"/>
          </a:xfrm>
          <a:prstGeom prst="rect">
            <a:avLst/>
          </a:prstGeom>
        </p:spPr>
      </p:pic>
      <p:sp>
        <p:nvSpPr>
          <p:cNvPr id="48" name="Text 18">
            <a:extLst>
              <a:ext uri="{FF2B5EF4-FFF2-40B4-BE49-F238E27FC236}">
                <a16:creationId xmlns:a16="http://schemas.microsoft.com/office/drawing/2014/main" id="{053B05A4-195B-94D6-3BB2-D0AEB2DA9CE1}"/>
              </a:ext>
            </a:extLst>
          </p:cNvPr>
          <p:cNvSpPr/>
          <p:nvPr/>
        </p:nvSpPr>
        <p:spPr>
          <a:xfrm>
            <a:off x="7040880" y="3941064"/>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Communications</a:t>
            </a:r>
            <a:endParaRPr lang="en-US" sz="2400" dirty="0">
              <a:solidFill>
                <a:schemeClr val="tx2"/>
              </a:solidFill>
            </a:endParaRPr>
          </a:p>
        </p:txBody>
      </p:sp>
      <p:sp>
        <p:nvSpPr>
          <p:cNvPr id="50" name="Text 19">
            <a:extLst>
              <a:ext uri="{FF2B5EF4-FFF2-40B4-BE49-F238E27FC236}">
                <a16:creationId xmlns:a16="http://schemas.microsoft.com/office/drawing/2014/main" id="{6D9F82CE-BA2C-C66A-BC43-3DDB4834657A}"/>
              </a:ext>
            </a:extLst>
          </p:cNvPr>
          <p:cNvSpPr/>
          <p:nvPr/>
        </p:nvSpPr>
        <p:spPr>
          <a:xfrm>
            <a:off x="7040880" y="4306824"/>
            <a:ext cx="4048878"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Board, community, and the union, done right.</a:t>
            </a:r>
            <a:endParaRPr lang="en-US" sz="2000" dirty="0"/>
          </a:p>
        </p:txBody>
      </p:sp>
      <p:sp>
        <p:nvSpPr>
          <p:cNvPr id="52" name="Shape 20">
            <a:extLst>
              <a:ext uri="{FF2B5EF4-FFF2-40B4-BE49-F238E27FC236}">
                <a16:creationId xmlns:a16="http://schemas.microsoft.com/office/drawing/2014/main" id="{43DC6840-2193-8903-C62C-2DF4232296C9}"/>
              </a:ext>
            </a:extLst>
          </p:cNvPr>
          <p:cNvSpPr/>
          <p:nvPr/>
        </p:nvSpPr>
        <p:spPr>
          <a:xfrm>
            <a:off x="502920" y="5184648"/>
            <a:ext cx="548640" cy="548640"/>
          </a:xfrm>
          <a:prstGeom prst="ellipse">
            <a:avLst/>
          </a:prstGeom>
          <a:solidFill>
            <a:schemeClr val="tx2"/>
          </a:solidFill>
          <a:ln/>
        </p:spPr>
        <p:txBody>
          <a:bodyPr/>
          <a:lstStyle/>
          <a:p>
            <a:endParaRPr lang="en-US" dirty="0"/>
          </a:p>
        </p:txBody>
      </p:sp>
      <p:pic>
        <p:nvPicPr>
          <p:cNvPr id="54" name="Image 6" descr="Shield with solid fill">
            <a:extLst>
              <a:ext uri="{FF2B5EF4-FFF2-40B4-BE49-F238E27FC236}">
                <a16:creationId xmlns:a16="http://schemas.microsoft.com/office/drawing/2014/main" id="{4DEAA754-5044-CCA5-EC0C-25F11F5806C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48640" y="5248656"/>
            <a:ext cx="457200" cy="457200"/>
          </a:xfrm>
          <a:prstGeom prst="rect">
            <a:avLst/>
          </a:prstGeom>
        </p:spPr>
      </p:pic>
      <p:sp>
        <p:nvSpPr>
          <p:cNvPr id="56" name="Text 21">
            <a:extLst>
              <a:ext uri="{FF2B5EF4-FFF2-40B4-BE49-F238E27FC236}">
                <a16:creationId xmlns:a16="http://schemas.microsoft.com/office/drawing/2014/main" id="{B1ED69CB-4E15-47C5-9293-ADEF0241C34E}"/>
              </a:ext>
            </a:extLst>
          </p:cNvPr>
          <p:cNvSpPr/>
          <p:nvPr/>
        </p:nvSpPr>
        <p:spPr>
          <a:xfrm>
            <a:off x="1234440" y="5111496"/>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Concerted Activity</a:t>
            </a:r>
            <a:endParaRPr lang="en-US" sz="2400" dirty="0">
              <a:solidFill>
                <a:schemeClr val="tx2"/>
              </a:solidFill>
            </a:endParaRPr>
          </a:p>
        </p:txBody>
      </p:sp>
      <p:sp>
        <p:nvSpPr>
          <p:cNvPr id="58" name="Text 22">
            <a:extLst>
              <a:ext uri="{FF2B5EF4-FFF2-40B4-BE49-F238E27FC236}">
                <a16:creationId xmlns:a16="http://schemas.microsoft.com/office/drawing/2014/main" id="{20124606-C2C0-CE40-E0C6-FDE9B1B88464}"/>
              </a:ext>
            </a:extLst>
          </p:cNvPr>
          <p:cNvSpPr/>
          <p:nvPr/>
        </p:nvSpPr>
        <p:spPr>
          <a:xfrm>
            <a:off x="1234440" y="5477256"/>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Protected vs. unprotected, at a glance.</a:t>
            </a:r>
            <a:endParaRPr lang="en-US" sz="2000" dirty="0"/>
          </a:p>
        </p:txBody>
      </p:sp>
      <p:sp>
        <p:nvSpPr>
          <p:cNvPr id="60" name="Shape 23">
            <a:extLst>
              <a:ext uri="{FF2B5EF4-FFF2-40B4-BE49-F238E27FC236}">
                <a16:creationId xmlns:a16="http://schemas.microsoft.com/office/drawing/2014/main" id="{67E14020-93F1-7C99-7F0D-2F3D2FE38E20}"/>
              </a:ext>
            </a:extLst>
          </p:cNvPr>
          <p:cNvSpPr/>
          <p:nvPr/>
        </p:nvSpPr>
        <p:spPr>
          <a:xfrm>
            <a:off x="6309360" y="5184648"/>
            <a:ext cx="548640" cy="548640"/>
          </a:xfrm>
          <a:prstGeom prst="ellipse">
            <a:avLst/>
          </a:prstGeom>
          <a:solidFill>
            <a:schemeClr val="tx2"/>
          </a:solidFill>
          <a:ln/>
        </p:spPr>
        <p:txBody>
          <a:bodyPr/>
          <a:lstStyle/>
          <a:p>
            <a:endParaRPr lang="en-US" dirty="0"/>
          </a:p>
        </p:txBody>
      </p:sp>
      <p:pic>
        <p:nvPicPr>
          <p:cNvPr id="62" name="Image 7" descr="Magnifying glass with solid fill">
            <a:extLst>
              <a:ext uri="{FF2B5EF4-FFF2-40B4-BE49-F238E27FC236}">
                <a16:creationId xmlns:a16="http://schemas.microsoft.com/office/drawing/2014/main" id="{F4EC0839-9B22-E659-EBC2-834EA9546D7E}"/>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355080" y="5230368"/>
            <a:ext cx="457200" cy="457200"/>
          </a:xfrm>
          <a:prstGeom prst="rect">
            <a:avLst/>
          </a:prstGeom>
        </p:spPr>
      </p:pic>
      <p:sp>
        <p:nvSpPr>
          <p:cNvPr id="64" name="Text 24">
            <a:extLst>
              <a:ext uri="{FF2B5EF4-FFF2-40B4-BE49-F238E27FC236}">
                <a16:creationId xmlns:a16="http://schemas.microsoft.com/office/drawing/2014/main" id="{5DCD5918-EF02-D8A9-8ABB-795599BCBD4C}"/>
              </a:ext>
            </a:extLst>
          </p:cNvPr>
          <p:cNvSpPr/>
          <p:nvPr/>
        </p:nvSpPr>
        <p:spPr>
          <a:xfrm>
            <a:off x="7040880" y="5111496"/>
            <a:ext cx="4663440" cy="365760"/>
          </a:xfrm>
          <a:prstGeom prst="rect">
            <a:avLst/>
          </a:prstGeom>
          <a:noFill/>
          <a:ln/>
        </p:spPr>
        <p:txBody>
          <a:bodyPr wrap="square" rtlCol="0" anchor="ctr"/>
          <a:lstStyle/>
          <a:p>
            <a:pPr marL="0" indent="0">
              <a:buNone/>
            </a:pPr>
            <a:r>
              <a:rPr lang="en-US" sz="2400" b="1" dirty="0">
                <a:solidFill>
                  <a:schemeClr val="tx2"/>
                </a:solidFill>
                <a:ea typeface="Cambria" pitchFamily="34" charset="-122"/>
                <a:cs typeface="Cambria" pitchFamily="34" charset="-120"/>
              </a:rPr>
              <a:t>Impasse and Fact-Finding</a:t>
            </a:r>
            <a:endParaRPr lang="en-US" sz="2400" dirty="0">
              <a:solidFill>
                <a:schemeClr val="tx2"/>
              </a:solidFill>
            </a:endParaRPr>
          </a:p>
        </p:txBody>
      </p:sp>
      <p:sp>
        <p:nvSpPr>
          <p:cNvPr id="66" name="Text 25">
            <a:extLst>
              <a:ext uri="{FF2B5EF4-FFF2-40B4-BE49-F238E27FC236}">
                <a16:creationId xmlns:a16="http://schemas.microsoft.com/office/drawing/2014/main" id="{190C80FC-5887-D6EC-6E0A-FC8EF4709224}"/>
              </a:ext>
            </a:extLst>
          </p:cNvPr>
          <p:cNvSpPr/>
          <p:nvPr/>
        </p:nvSpPr>
        <p:spPr>
          <a:xfrm>
            <a:off x="7040880" y="5477256"/>
            <a:ext cx="4663440" cy="502920"/>
          </a:xfrm>
          <a:prstGeom prst="rect">
            <a:avLst/>
          </a:prstGeom>
          <a:noFill/>
          <a:ln/>
        </p:spPr>
        <p:txBody>
          <a:bodyPr wrap="square" rtlCol="0" anchor="t"/>
          <a:lstStyle/>
          <a:p>
            <a:pPr marL="0" indent="0">
              <a:buNone/>
            </a:pPr>
            <a:r>
              <a:rPr lang="en-US" sz="2000" dirty="0">
                <a:ea typeface="Calibri" pitchFamily="34" charset="-122"/>
                <a:cs typeface="Calibri" pitchFamily="34" charset="-120"/>
              </a:rPr>
              <a:t>The path when the table stalls.</a:t>
            </a:r>
            <a:endParaRPr lang="en-US" sz="2000" dirty="0"/>
          </a:p>
        </p:txBody>
      </p:sp>
      <p:sp>
        <p:nvSpPr>
          <p:cNvPr id="67" name="Slide Number Placeholder 66">
            <a:extLst>
              <a:ext uri="{FF2B5EF4-FFF2-40B4-BE49-F238E27FC236}">
                <a16:creationId xmlns:a16="http://schemas.microsoft.com/office/drawing/2014/main" id="{7B1AB68A-3C75-5931-F21F-AFAC50222416}"/>
              </a:ext>
            </a:extLst>
          </p:cNvPr>
          <p:cNvSpPr>
            <a:spLocks noGrp="1"/>
          </p:cNvSpPr>
          <p:nvPr>
            <p:ph type="sldNum" sz="quarter" idx="4"/>
          </p:nvPr>
        </p:nvSpPr>
        <p:spPr/>
        <p:txBody>
          <a:bodyPr/>
          <a:lstStyle/>
          <a:p>
            <a:fld id="{7CDC475E-D373-40E5-A967-33F3C27EB4C3}" type="slidenum">
              <a:rPr lang="en-US" smtClean="0"/>
              <a:t>4</a:t>
            </a:fld>
            <a:endParaRPr lang="en-US" dirty="0"/>
          </a:p>
        </p:txBody>
      </p:sp>
    </p:spTree>
    <p:extLst>
      <p:ext uri="{BB962C8B-B14F-4D97-AF65-F5344CB8AC3E}">
        <p14:creationId xmlns:p14="http://schemas.microsoft.com/office/powerpoint/2010/main" val="4039582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9C9F6-5864-65F5-6A67-B6DDC8D05B3F}"/>
              </a:ext>
            </a:extLst>
          </p:cNvPr>
          <p:cNvSpPr>
            <a:spLocks noGrp="1"/>
          </p:cNvSpPr>
          <p:nvPr>
            <p:ph type="title"/>
          </p:nvPr>
        </p:nvSpPr>
        <p:spPr>
          <a:xfrm>
            <a:off x="391886" y="2293510"/>
            <a:ext cx="7397040" cy="2270980"/>
          </a:xfrm>
        </p:spPr>
        <p:txBody>
          <a:bodyPr/>
          <a:lstStyle/>
          <a:p>
            <a:r>
              <a:rPr lang="en-US" sz="5400" dirty="0"/>
              <a:t>Preparing for the Table</a:t>
            </a:r>
            <a:br>
              <a:rPr lang="en-US" dirty="0"/>
            </a:br>
            <a:r>
              <a:rPr lang="en-US" sz="3600" dirty="0">
                <a:latin typeface="+mn-lt"/>
              </a:rPr>
              <a:t>Getting yourself, your team, and your district ready.</a:t>
            </a:r>
            <a:endParaRPr lang="en-US" dirty="0">
              <a:latin typeface="+mn-lt"/>
            </a:endParaRPr>
          </a:p>
        </p:txBody>
      </p:sp>
    </p:spTree>
    <p:extLst>
      <p:ext uri="{BB962C8B-B14F-4D97-AF65-F5344CB8AC3E}">
        <p14:creationId xmlns:p14="http://schemas.microsoft.com/office/powerpoint/2010/main" val="59589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1A73-C886-8312-4E41-90B1317A0CCD}"/>
              </a:ext>
            </a:extLst>
          </p:cNvPr>
          <p:cNvSpPr>
            <a:spLocks noGrp="1"/>
          </p:cNvSpPr>
          <p:nvPr>
            <p:ph type="title"/>
          </p:nvPr>
        </p:nvSpPr>
        <p:spPr/>
        <p:txBody>
          <a:bodyPr/>
          <a:lstStyle/>
          <a:p>
            <a:r>
              <a:rPr lang="en-US" dirty="0"/>
              <a:t>Read the Landscape Before You Sit Down</a:t>
            </a:r>
          </a:p>
        </p:txBody>
      </p:sp>
      <p:sp>
        <p:nvSpPr>
          <p:cNvPr id="3" name="Content Placeholder 2">
            <a:extLst>
              <a:ext uri="{FF2B5EF4-FFF2-40B4-BE49-F238E27FC236}">
                <a16:creationId xmlns:a16="http://schemas.microsoft.com/office/drawing/2014/main" id="{B8A249BA-EEE9-E06A-F32D-0A078BDC8EFD}"/>
              </a:ext>
            </a:extLst>
          </p:cNvPr>
          <p:cNvSpPr>
            <a:spLocks noGrp="1"/>
          </p:cNvSpPr>
          <p:nvPr>
            <p:ph idx="11"/>
          </p:nvPr>
        </p:nvSpPr>
        <p:spPr>
          <a:xfrm>
            <a:off x="391885" y="2226556"/>
            <a:ext cx="3486779" cy="2778581"/>
          </a:xfrm>
        </p:spPr>
        <p:txBody>
          <a:bodyPr/>
          <a:lstStyle/>
          <a:p>
            <a:pPr marL="0" indent="0">
              <a:buNone/>
            </a:pPr>
            <a:r>
              <a:rPr lang="en-US" dirty="0"/>
              <a:t>Clarify with the Board and superintendent: are you lead, support, or behind the scenes? What’s the relationship with the union today — adversarial, constructive, or fragile?</a:t>
            </a:r>
          </a:p>
        </p:txBody>
      </p:sp>
      <p:sp>
        <p:nvSpPr>
          <p:cNvPr id="4" name="Content Placeholder 3">
            <a:extLst>
              <a:ext uri="{FF2B5EF4-FFF2-40B4-BE49-F238E27FC236}">
                <a16:creationId xmlns:a16="http://schemas.microsoft.com/office/drawing/2014/main" id="{C36DD1F6-75A6-6D4F-4ED8-30D624D1CE43}"/>
              </a:ext>
            </a:extLst>
          </p:cNvPr>
          <p:cNvSpPr>
            <a:spLocks noGrp="1"/>
          </p:cNvSpPr>
          <p:nvPr>
            <p:ph sz="quarter" idx="14"/>
          </p:nvPr>
        </p:nvSpPr>
        <p:spPr/>
        <p:txBody>
          <a:bodyPr/>
          <a:lstStyle/>
          <a:p>
            <a:r>
              <a:rPr lang="en-US" dirty="0"/>
              <a:t>Understand Your Role</a:t>
            </a:r>
          </a:p>
        </p:txBody>
      </p:sp>
      <p:sp>
        <p:nvSpPr>
          <p:cNvPr id="5" name="Content Placeholder 4">
            <a:extLst>
              <a:ext uri="{FF2B5EF4-FFF2-40B4-BE49-F238E27FC236}">
                <a16:creationId xmlns:a16="http://schemas.microsoft.com/office/drawing/2014/main" id="{7CAC2917-1C15-CB88-1F84-DEC79971836E}"/>
              </a:ext>
            </a:extLst>
          </p:cNvPr>
          <p:cNvSpPr>
            <a:spLocks noGrp="1"/>
          </p:cNvSpPr>
          <p:nvPr>
            <p:ph sz="quarter" idx="15"/>
          </p:nvPr>
        </p:nvSpPr>
        <p:spPr/>
        <p:txBody>
          <a:bodyPr/>
          <a:lstStyle/>
          <a:p>
            <a:r>
              <a:rPr lang="en-US" dirty="0"/>
              <a:t>Assess the Climate</a:t>
            </a:r>
          </a:p>
        </p:txBody>
      </p:sp>
      <p:sp>
        <p:nvSpPr>
          <p:cNvPr id="6" name="Content Placeholder 5">
            <a:extLst>
              <a:ext uri="{FF2B5EF4-FFF2-40B4-BE49-F238E27FC236}">
                <a16:creationId xmlns:a16="http://schemas.microsoft.com/office/drawing/2014/main" id="{3A709A7B-9BC6-B9F3-9BA1-96D07DE841FA}"/>
              </a:ext>
            </a:extLst>
          </p:cNvPr>
          <p:cNvSpPr>
            <a:spLocks noGrp="1"/>
          </p:cNvSpPr>
          <p:nvPr>
            <p:ph sz="quarter" idx="17"/>
          </p:nvPr>
        </p:nvSpPr>
        <p:spPr/>
        <p:txBody>
          <a:bodyPr/>
          <a:lstStyle/>
          <a:p>
            <a:r>
              <a:rPr lang="en-US" dirty="0"/>
              <a:t>Audit the Current CBA</a:t>
            </a:r>
          </a:p>
        </p:txBody>
      </p:sp>
      <p:sp>
        <p:nvSpPr>
          <p:cNvPr id="7" name="Content Placeholder 6">
            <a:extLst>
              <a:ext uri="{FF2B5EF4-FFF2-40B4-BE49-F238E27FC236}">
                <a16:creationId xmlns:a16="http://schemas.microsoft.com/office/drawing/2014/main" id="{49F32179-2919-8F94-C62C-A4EF702B70FB}"/>
              </a:ext>
            </a:extLst>
          </p:cNvPr>
          <p:cNvSpPr>
            <a:spLocks noGrp="1"/>
          </p:cNvSpPr>
          <p:nvPr>
            <p:ph idx="18"/>
          </p:nvPr>
        </p:nvSpPr>
        <p:spPr>
          <a:xfrm>
            <a:off x="4188999" y="2226556"/>
            <a:ext cx="3486779" cy="2778581"/>
          </a:xfrm>
        </p:spPr>
        <p:txBody>
          <a:bodyPr/>
          <a:lstStyle/>
          <a:p>
            <a:pPr marL="0" indent="0">
              <a:buNone/>
            </a:pPr>
            <a:r>
              <a:rPr lang="en-US" dirty="0"/>
              <a:t>Is union leadership strong or weak? Is there an influential field rep? A clear read on climate shapes strategy before proposal one is ever exchanged.</a:t>
            </a:r>
          </a:p>
        </p:txBody>
      </p:sp>
      <p:sp>
        <p:nvSpPr>
          <p:cNvPr id="8" name="Content Placeholder 7">
            <a:extLst>
              <a:ext uri="{FF2B5EF4-FFF2-40B4-BE49-F238E27FC236}">
                <a16:creationId xmlns:a16="http://schemas.microsoft.com/office/drawing/2014/main" id="{6C2FB012-B991-9179-ACC8-4832B6D096AF}"/>
              </a:ext>
            </a:extLst>
          </p:cNvPr>
          <p:cNvSpPr>
            <a:spLocks noGrp="1"/>
          </p:cNvSpPr>
          <p:nvPr>
            <p:ph idx="19"/>
          </p:nvPr>
        </p:nvSpPr>
        <p:spPr>
          <a:xfrm>
            <a:off x="7940773" y="2226556"/>
            <a:ext cx="3486779" cy="2778581"/>
          </a:xfrm>
        </p:spPr>
        <p:txBody>
          <a:bodyPr/>
          <a:lstStyle/>
          <a:p>
            <a:pPr marL="0" indent="0">
              <a:buNone/>
            </a:pPr>
            <a:r>
              <a:rPr lang="en-US" dirty="0"/>
              <a:t>Identify problem clauses and outdated language now, so the district has a realistic plan to improve the contract — not just react at the table.</a:t>
            </a:r>
          </a:p>
        </p:txBody>
      </p:sp>
      <p:sp>
        <p:nvSpPr>
          <p:cNvPr id="10" name="Shape 14">
            <a:extLst>
              <a:ext uri="{FF2B5EF4-FFF2-40B4-BE49-F238E27FC236}">
                <a16:creationId xmlns:a16="http://schemas.microsoft.com/office/drawing/2014/main" id="{9AD03BAD-DCE0-60FB-B8B4-3AD2704408C8}"/>
              </a:ext>
            </a:extLst>
          </p:cNvPr>
          <p:cNvSpPr/>
          <p:nvPr/>
        </p:nvSpPr>
        <p:spPr>
          <a:xfrm>
            <a:off x="391885" y="5161733"/>
            <a:ext cx="11081007" cy="744397"/>
          </a:xfrm>
          <a:prstGeom prst="rect">
            <a:avLst/>
          </a:prstGeom>
          <a:solidFill>
            <a:schemeClr val="tx2"/>
          </a:solidFill>
          <a:ln>
            <a:noFill/>
          </a:ln>
        </p:spPr>
        <p:txBody>
          <a:bodyPr/>
          <a:lstStyle/>
          <a:p>
            <a:endParaRPr lang="en-US" dirty="0"/>
          </a:p>
        </p:txBody>
      </p:sp>
      <p:sp>
        <p:nvSpPr>
          <p:cNvPr id="11" name="Slide Number Placeholder 10">
            <a:extLst>
              <a:ext uri="{FF2B5EF4-FFF2-40B4-BE49-F238E27FC236}">
                <a16:creationId xmlns:a16="http://schemas.microsoft.com/office/drawing/2014/main" id="{60941CF0-FF74-B19C-3AE8-9D66F5F7165C}"/>
              </a:ext>
            </a:extLst>
          </p:cNvPr>
          <p:cNvSpPr>
            <a:spLocks noGrp="1"/>
          </p:cNvSpPr>
          <p:nvPr>
            <p:ph type="sldNum" sz="quarter" idx="4"/>
          </p:nvPr>
        </p:nvSpPr>
        <p:spPr/>
        <p:txBody>
          <a:bodyPr/>
          <a:lstStyle/>
          <a:p>
            <a:fld id="{7CDC475E-D373-40E5-A967-33F3C27EB4C3}" type="slidenum">
              <a:rPr lang="en-US" smtClean="0"/>
              <a:t>6</a:t>
            </a:fld>
            <a:endParaRPr lang="en-US" dirty="0"/>
          </a:p>
        </p:txBody>
      </p:sp>
      <p:sp>
        <p:nvSpPr>
          <p:cNvPr id="13" name="Text 16">
            <a:extLst>
              <a:ext uri="{FF2B5EF4-FFF2-40B4-BE49-F238E27FC236}">
                <a16:creationId xmlns:a16="http://schemas.microsoft.com/office/drawing/2014/main" id="{DF172E4D-384F-AA3B-E281-0A7E951E37E0}"/>
              </a:ext>
            </a:extLst>
          </p:cNvPr>
          <p:cNvSpPr/>
          <p:nvPr/>
        </p:nvSpPr>
        <p:spPr>
          <a:xfrm>
            <a:off x="391885" y="5161732"/>
            <a:ext cx="11081007" cy="744397"/>
          </a:xfrm>
          <a:prstGeom prst="rect">
            <a:avLst/>
          </a:prstGeom>
          <a:noFill/>
          <a:ln/>
        </p:spPr>
        <p:txBody>
          <a:bodyPr wrap="square" rtlCol="0" anchor="ctr"/>
          <a:lstStyle/>
          <a:p>
            <a:pPr marL="0" indent="0">
              <a:buNone/>
            </a:pPr>
            <a:r>
              <a:rPr lang="en-US" sz="2000" b="1" dirty="0">
                <a:solidFill>
                  <a:srgbClr val="FFFFFF"/>
                </a:solidFill>
                <a:ea typeface="Calibri" pitchFamily="34" charset="-122"/>
                <a:cs typeface="Calibri" pitchFamily="34" charset="-120"/>
              </a:rPr>
              <a:t>Don’t forget the Board: </a:t>
            </a:r>
            <a:r>
              <a:rPr lang="en-US" sz="2000" dirty="0">
                <a:solidFill>
                  <a:srgbClr val="FFFFFF"/>
                </a:solidFill>
                <a:ea typeface="Calibri" pitchFamily="34" charset="-122"/>
                <a:cs typeface="Calibri" pitchFamily="34" charset="-120"/>
              </a:rPr>
              <a:t>know what they’ll tolerate, what they want, and how you get direction from them along the way.</a:t>
            </a:r>
            <a:endParaRPr lang="en-US" sz="2000" dirty="0"/>
          </a:p>
        </p:txBody>
      </p:sp>
    </p:spTree>
    <p:extLst>
      <p:ext uri="{BB962C8B-B14F-4D97-AF65-F5344CB8AC3E}">
        <p14:creationId xmlns:p14="http://schemas.microsoft.com/office/powerpoint/2010/main" val="1304569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319E-A963-330E-4B11-4A87387C5886}"/>
              </a:ext>
            </a:extLst>
          </p:cNvPr>
          <p:cNvSpPr>
            <a:spLocks noGrp="1"/>
          </p:cNvSpPr>
          <p:nvPr>
            <p:ph type="title"/>
          </p:nvPr>
        </p:nvSpPr>
        <p:spPr/>
        <p:txBody>
          <a:bodyPr/>
          <a:lstStyle/>
          <a:p>
            <a:r>
              <a:rPr lang="en-US" dirty="0"/>
              <a:t>Homework, Your Binder and the Sunshine Rule</a:t>
            </a:r>
          </a:p>
        </p:txBody>
      </p:sp>
      <p:graphicFrame>
        <p:nvGraphicFramePr>
          <p:cNvPr id="9" name="Content Placeholder 8">
            <a:extLst>
              <a:ext uri="{FF2B5EF4-FFF2-40B4-BE49-F238E27FC236}">
                <a16:creationId xmlns:a16="http://schemas.microsoft.com/office/drawing/2014/main" id="{5D6BBE77-DA88-EA66-10B2-D4C12EBD1B75}"/>
              </a:ext>
            </a:extLst>
          </p:cNvPr>
          <p:cNvGraphicFramePr>
            <a:graphicFrameLocks noGrp="1"/>
          </p:cNvGraphicFramePr>
          <p:nvPr>
            <p:ph idx="1"/>
            <p:extLst>
              <p:ext uri="{D42A27DB-BD31-4B8C-83A1-F6EECF244321}">
                <p14:modId xmlns:p14="http://schemas.microsoft.com/office/powerpoint/2010/main" val="4253018708"/>
              </p:ext>
            </p:extLst>
          </p:nvPr>
        </p:nvGraphicFramePr>
        <p:xfrm>
          <a:off x="391886" y="1558774"/>
          <a:ext cx="5546206" cy="4329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EBA4F9D3-A850-C69B-8807-9C65C3311735}"/>
              </a:ext>
            </a:extLst>
          </p:cNvPr>
          <p:cNvSpPr>
            <a:spLocks noGrp="1"/>
          </p:cNvSpPr>
          <p:nvPr>
            <p:ph type="sldNum" sz="quarter" idx="4"/>
          </p:nvPr>
        </p:nvSpPr>
        <p:spPr/>
        <p:txBody>
          <a:bodyPr/>
          <a:lstStyle/>
          <a:p>
            <a:fld id="{7CDC475E-D373-40E5-A967-33F3C27EB4C3}" type="slidenum">
              <a:rPr lang="en-US" smtClean="0"/>
              <a:t>7</a:t>
            </a:fld>
            <a:endParaRPr lang="en-US" dirty="0"/>
          </a:p>
        </p:txBody>
      </p:sp>
      <p:sp>
        <p:nvSpPr>
          <p:cNvPr id="11" name="Shape 22">
            <a:extLst>
              <a:ext uri="{FF2B5EF4-FFF2-40B4-BE49-F238E27FC236}">
                <a16:creationId xmlns:a16="http://schemas.microsoft.com/office/drawing/2014/main" id="{9F3B150B-C379-8F06-4C94-D7C117929A7C}"/>
              </a:ext>
            </a:extLst>
          </p:cNvPr>
          <p:cNvSpPr/>
          <p:nvPr/>
        </p:nvSpPr>
        <p:spPr>
          <a:xfrm>
            <a:off x="6253910" y="1558774"/>
            <a:ext cx="5474796" cy="4709160"/>
          </a:xfrm>
          <a:prstGeom prst="rect">
            <a:avLst/>
          </a:prstGeom>
          <a:solidFill>
            <a:schemeClr val="tx2"/>
          </a:solidFill>
          <a:ln/>
        </p:spPr>
        <p:txBody>
          <a:bodyPr/>
          <a:lstStyle/>
          <a:p>
            <a:endParaRPr lang="en-US" dirty="0"/>
          </a:p>
        </p:txBody>
      </p:sp>
      <p:sp>
        <p:nvSpPr>
          <p:cNvPr id="13" name="TextBox 12">
            <a:extLst>
              <a:ext uri="{FF2B5EF4-FFF2-40B4-BE49-F238E27FC236}">
                <a16:creationId xmlns:a16="http://schemas.microsoft.com/office/drawing/2014/main" id="{D2128790-D1AC-9086-299F-6A430FD4C436}"/>
              </a:ext>
            </a:extLst>
          </p:cNvPr>
          <p:cNvSpPr txBox="1"/>
          <p:nvPr/>
        </p:nvSpPr>
        <p:spPr>
          <a:xfrm>
            <a:off x="6537888" y="1793253"/>
            <a:ext cx="4906839" cy="4093428"/>
          </a:xfrm>
          <a:prstGeom prst="rect">
            <a:avLst/>
          </a:prstGeom>
          <a:noFill/>
        </p:spPr>
        <p:txBody>
          <a:bodyPr wrap="square" rtlCol="0">
            <a:spAutoFit/>
          </a:bodyPr>
          <a:lstStyle/>
          <a:p>
            <a:pPr>
              <a:spcAft>
                <a:spcPts val="1200"/>
              </a:spcAft>
            </a:pPr>
            <a:r>
              <a:rPr lang="en-US" sz="2000" b="1" dirty="0">
                <a:solidFill>
                  <a:schemeClr val="bg1"/>
                </a:solidFill>
              </a:rPr>
              <a:t>The Sunshine Rule</a:t>
            </a:r>
          </a:p>
          <a:p>
            <a:pPr marL="285750" indent="-285750">
              <a:spcAft>
                <a:spcPts val="1200"/>
              </a:spcAft>
              <a:buFont typeface="Wingdings" panose="05000000000000000000" pitchFamily="2" charset="2"/>
              <a:buChar char="ü"/>
            </a:pPr>
            <a:r>
              <a:rPr lang="en-US" sz="2000" dirty="0">
                <a:solidFill>
                  <a:schemeClr val="bg1"/>
                </a:solidFill>
              </a:rPr>
              <a:t>Sunshine proposals must be presented at a public meeting, with an opportunity for public comment.</a:t>
            </a:r>
          </a:p>
          <a:p>
            <a:pPr marL="285750" indent="-285750">
              <a:spcAft>
                <a:spcPts val="1200"/>
              </a:spcAft>
              <a:buFont typeface="Wingdings" panose="05000000000000000000" pitchFamily="2" charset="2"/>
              <a:buChar char="ü"/>
            </a:pPr>
            <a:r>
              <a:rPr lang="en-US" sz="2000" dirty="0">
                <a:solidFill>
                  <a:schemeClr val="bg1"/>
                </a:solidFill>
              </a:rPr>
              <a:t>Sunshine proposals are public records.</a:t>
            </a:r>
          </a:p>
          <a:p>
            <a:pPr marL="285750" indent="-285750">
              <a:spcAft>
                <a:spcPts val="1200"/>
              </a:spcAft>
              <a:buFont typeface="Wingdings" panose="05000000000000000000" pitchFamily="2" charset="2"/>
              <a:buChar char="ü"/>
            </a:pPr>
            <a:r>
              <a:rPr lang="en-US" sz="2000" dirty="0">
                <a:solidFill>
                  <a:schemeClr val="bg1"/>
                </a:solidFill>
              </a:rPr>
              <a:t>Bargaining cannot begin until after the meeting where the district’s sunshine is adopted.</a:t>
            </a:r>
          </a:p>
          <a:p>
            <a:pPr marL="285750" indent="-285750">
              <a:spcAft>
                <a:spcPts val="1200"/>
              </a:spcAft>
              <a:buFont typeface="Wingdings" panose="05000000000000000000" pitchFamily="2" charset="2"/>
              <a:buChar char="ü"/>
            </a:pPr>
            <a:r>
              <a:rPr lang="en-US" sz="2000" dirty="0">
                <a:solidFill>
                  <a:schemeClr val="bg1"/>
                </a:solidFill>
              </a:rPr>
              <a:t>New subjects raised after sunshine — and any vote on them — must be made public within 24 hours.</a:t>
            </a:r>
          </a:p>
        </p:txBody>
      </p:sp>
      <p:sp>
        <p:nvSpPr>
          <p:cNvPr id="15" name="Text 25">
            <a:extLst>
              <a:ext uri="{FF2B5EF4-FFF2-40B4-BE49-F238E27FC236}">
                <a16:creationId xmlns:a16="http://schemas.microsoft.com/office/drawing/2014/main" id="{F5C58893-B8C2-EBB0-2485-20AE7435DD0B}"/>
              </a:ext>
            </a:extLst>
          </p:cNvPr>
          <p:cNvSpPr/>
          <p:nvPr/>
        </p:nvSpPr>
        <p:spPr>
          <a:xfrm>
            <a:off x="7076372" y="5886681"/>
            <a:ext cx="3886200" cy="274320"/>
          </a:xfrm>
          <a:prstGeom prst="rect">
            <a:avLst/>
          </a:prstGeom>
          <a:noFill/>
          <a:ln/>
        </p:spPr>
        <p:txBody>
          <a:bodyPr wrap="square" rtlCol="0" anchor="ctr"/>
          <a:lstStyle/>
          <a:p>
            <a:pPr algn="ctr"/>
            <a:r>
              <a:rPr lang="en-US" sz="1600" dirty="0">
                <a:solidFill>
                  <a:schemeClr val="bg1"/>
                </a:solidFill>
                <a:ea typeface="Calibri" pitchFamily="34" charset="-122"/>
                <a:cs typeface="Calibri" pitchFamily="34" charset="-120"/>
              </a:rPr>
              <a:t>Government Code </a:t>
            </a:r>
            <a:r>
              <a:rPr lang="en-US" sz="1600" dirty="0">
                <a:solidFill>
                  <a:schemeClr val="bg1"/>
                </a:solidFill>
              </a:rPr>
              <a:t>§</a:t>
            </a:r>
            <a:r>
              <a:rPr lang="en-US" sz="1600" dirty="0">
                <a:solidFill>
                  <a:schemeClr val="bg1"/>
                </a:solidFill>
                <a:ea typeface="Calibri" pitchFamily="34" charset="-122"/>
                <a:cs typeface="Calibri" pitchFamily="34" charset="-120"/>
              </a:rPr>
              <a:t> 3547</a:t>
            </a:r>
            <a:endParaRPr lang="en-US" sz="1600" dirty="0">
              <a:solidFill>
                <a:schemeClr val="bg1"/>
              </a:solidFill>
            </a:endParaRPr>
          </a:p>
        </p:txBody>
      </p:sp>
    </p:spTree>
    <p:extLst>
      <p:ext uri="{BB962C8B-B14F-4D97-AF65-F5344CB8AC3E}">
        <p14:creationId xmlns:p14="http://schemas.microsoft.com/office/powerpoint/2010/main" val="5354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DC5AC-D3A6-C8C9-57AC-C1FAAD978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C8056-61AF-4734-558A-BF39AF4C04F4}"/>
              </a:ext>
            </a:extLst>
          </p:cNvPr>
          <p:cNvSpPr>
            <a:spLocks noGrp="1"/>
          </p:cNvSpPr>
          <p:nvPr>
            <p:ph type="title"/>
          </p:nvPr>
        </p:nvSpPr>
        <p:spPr>
          <a:xfrm>
            <a:off x="391886" y="2293510"/>
            <a:ext cx="8624523" cy="2270980"/>
          </a:xfrm>
        </p:spPr>
        <p:txBody>
          <a:bodyPr/>
          <a:lstStyle/>
          <a:p>
            <a:r>
              <a:rPr lang="en-US" sz="5400" dirty="0"/>
              <a:t>Strategy and Technique</a:t>
            </a:r>
            <a:br>
              <a:rPr lang="en-US" dirty="0"/>
            </a:br>
            <a:r>
              <a:rPr lang="en-US" sz="3600" dirty="0">
                <a:latin typeface="+mn-lt"/>
              </a:rPr>
              <a:t>Two philosophies at the table, and the instincts that serve both.</a:t>
            </a:r>
            <a:endParaRPr lang="en-US" dirty="0">
              <a:latin typeface="+mn-lt"/>
            </a:endParaRPr>
          </a:p>
        </p:txBody>
      </p:sp>
    </p:spTree>
    <p:extLst>
      <p:ext uri="{BB962C8B-B14F-4D97-AF65-F5344CB8AC3E}">
        <p14:creationId xmlns:p14="http://schemas.microsoft.com/office/powerpoint/2010/main" val="2277498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E91A-E5BB-8ABC-C03E-47CA85949AA4}"/>
              </a:ext>
            </a:extLst>
          </p:cNvPr>
          <p:cNvSpPr>
            <a:spLocks noGrp="1"/>
          </p:cNvSpPr>
          <p:nvPr>
            <p:ph type="title"/>
          </p:nvPr>
        </p:nvSpPr>
        <p:spPr/>
        <p:txBody>
          <a:bodyPr/>
          <a:lstStyle/>
          <a:p>
            <a:r>
              <a:rPr lang="en-US" dirty="0"/>
              <a:t>Interest-Based vs. Traditional Bargaining</a:t>
            </a:r>
          </a:p>
        </p:txBody>
      </p:sp>
      <p:sp>
        <p:nvSpPr>
          <p:cNvPr id="3" name="Slide Number Placeholder 2">
            <a:extLst>
              <a:ext uri="{FF2B5EF4-FFF2-40B4-BE49-F238E27FC236}">
                <a16:creationId xmlns:a16="http://schemas.microsoft.com/office/drawing/2014/main" id="{66BD9551-6661-08E6-8669-23E09AC682A3}"/>
              </a:ext>
            </a:extLst>
          </p:cNvPr>
          <p:cNvSpPr>
            <a:spLocks noGrp="1"/>
          </p:cNvSpPr>
          <p:nvPr>
            <p:ph type="sldNum" sz="quarter" idx="4"/>
          </p:nvPr>
        </p:nvSpPr>
        <p:spPr/>
        <p:txBody>
          <a:bodyPr/>
          <a:lstStyle/>
          <a:p>
            <a:fld id="{7CDC475E-D373-40E5-A967-33F3C27EB4C3}" type="slidenum">
              <a:rPr lang="en-US" smtClean="0"/>
              <a:t>9</a:t>
            </a:fld>
            <a:endParaRPr lang="en-US" dirty="0"/>
          </a:p>
        </p:txBody>
      </p:sp>
      <p:sp>
        <p:nvSpPr>
          <p:cNvPr id="4" name="Content Placeholder 3">
            <a:extLst>
              <a:ext uri="{FF2B5EF4-FFF2-40B4-BE49-F238E27FC236}">
                <a16:creationId xmlns:a16="http://schemas.microsoft.com/office/drawing/2014/main" id="{7B912EBC-CEBC-7BD7-235B-6C92FFD1EBF7}"/>
              </a:ext>
            </a:extLst>
          </p:cNvPr>
          <p:cNvSpPr>
            <a:spLocks noGrp="1"/>
          </p:cNvSpPr>
          <p:nvPr>
            <p:ph idx="11"/>
          </p:nvPr>
        </p:nvSpPr>
        <p:spPr/>
        <p:txBody>
          <a:bodyPr>
            <a:normAutofit/>
          </a:bodyPr>
          <a:lstStyle/>
          <a:p>
            <a:r>
              <a:rPr lang="en-US" sz="2200" dirty="0"/>
              <a:t>Focuses on underlying interests, </a:t>
            </a:r>
            <a:br>
              <a:rPr lang="en-US" sz="2200" dirty="0"/>
            </a:br>
            <a:r>
              <a:rPr lang="en-US" sz="2200" dirty="0"/>
              <a:t>not fixed positions.</a:t>
            </a:r>
          </a:p>
          <a:p>
            <a:r>
              <a:rPr lang="en-US" sz="2200" dirty="0"/>
              <a:t>Joint problem-solving toward mutual gain.</a:t>
            </a:r>
          </a:p>
          <a:p>
            <a:r>
              <a:rPr lang="en-US" sz="2200" dirty="0"/>
              <a:t>Often facilitated, with agreed ground rules.</a:t>
            </a:r>
          </a:p>
          <a:p>
            <a:r>
              <a:rPr lang="en-US" sz="2200" dirty="0"/>
              <a:t>Builds relationship capital for </a:t>
            </a:r>
            <a:br>
              <a:rPr lang="en-US" sz="2200" dirty="0"/>
            </a:br>
            <a:r>
              <a:rPr lang="en-US" sz="2200" dirty="0"/>
              <a:t>future bargaining.</a:t>
            </a:r>
          </a:p>
        </p:txBody>
      </p:sp>
      <p:sp>
        <p:nvSpPr>
          <p:cNvPr id="5" name="Content Placeholder 4">
            <a:extLst>
              <a:ext uri="{FF2B5EF4-FFF2-40B4-BE49-F238E27FC236}">
                <a16:creationId xmlns:a16="http://schemas.microsoft.com/office/drawing/2014/main" id="{B01FE477-D929-3DEB-FD7E-9F733C22323C}"/>
              </a:ext>
            </a:extLst>
          </p:cNvPr>
          <p:cNvSpPr>
            <a:spLocks noGrp="1"/>
          </p:cNvSpPr>
          <p:nvPr>
            <p:ph idx="12"/>
          </p:nvPr>
        </p:nvSpPr>
        <p:spPr/>
        <p:txBody>
          <a:bodyPr/>
          <a:lstStyle/>
          <a:p>
            <a:pPr marL="457200" marR="0" lvl="0" indent="-457200" algn="l" defTabSz="914400" rtl="0" eaLnBrk="1" fontAlgn="auto" latinLnBrk="0" hangingPunct="1">
              <a:lnSpc>
                <a:spcPct val="100000"/>
              </a:lnSpc>
              <a:spcBef>
                <a:spcPts val="0"/>
              </a:spcBef>
              <a:spcAft>
                <a:spcPts val="1800"/>
              </a:spcAft>
              <a:buClr>
                <a:srgbClr val="1F448A"/>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404040"/>
                </a:solidFill>
                <a:effectLst/>
                <a:uLnTx/>
                <a:uFillTx/>
                <a:latin typeface="Aptos Narrow"/>
                <a:ea typeface="+mn-ea"/>
                <a:cs typeface="+mn-cs"/>
              </a:rPr>
              <a:t>Parties stake out positions and </a:t>
            </a:r>
            <a:br>
              <a:rPr kumimoji="0" lang="en-US" sz="2200" b="0" i="0" u="none" strike="noStrike" kern="1200" cap="none" spc="0" normalizeH="0" baseline="0" noProof="0" dirty="0">
                <a:ln>
                  <a:noFill/>
                </a:ln>
                <a:solidFill>
                  <a:srgbClr val="404040"/>
                </a:solidFill>
                <a:effectLst/>
                <a:uLnTx/>
                <a:uFillTx/>
                <a:latin typeface="Aptos Narrow"/>
                <a:ea typeface="+mn-ea"/>
                <a:cs typeface="+mn-cs"/>
              </a:rPr>
            </a:br>
            <a:r>
              <a:rPr kumimoji="0" lang="en-US" sz="2200" b="0" i="0" u="none" strike="noStrike" kern="1200" cap="none" spc="0" normalizeH="0" baseline="0" noProof="0" dirty="0">
                <a:ln>
                  <a:noFill/>
                </a:ln>
                <a:solidFill>
                  <a:srgbClr val="404040"/>
                </a:solidFill>
                <a:effectLst/>
                <a:uLnTx/>
                <a:uFillTx/>
                <a:latin typeface="Aptos Narrow"/>
                <a:ea typeface="+mn-ea"/>
                <a:cs typeface="+mn-cs"/>
              </a:rPr>
              <a:t>trade concessions.</a:t>
            </a:r>
          </a:p>
          <a:p>
            <a:pPr marL="457200" marR="0" lvl="0" indent="-457200" algn="l" defTabSz="914400" rtl="0" eaLnBrk="1" fontAlgn="auto" latinLnBrk="0" hangingPunct="1">
              <a:lnSpc>
                <a:spcPct val="100000"/>
              </a:lnSpc>
              <a:spcBef>
                <a:spcPts val="0"/>
              </a:spcBef>
              <a:spcAft>
                <a:spcPts val="1800"/>
              </a:spcAft>
              <a:buClr>
                <a:srgbClr val="1F448A"/>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404040"/>
                </a:solidFill>
                <a:effectLst/>
                <a:uLnTx/>
                <a:uFillTx/>
                <a:latin typeface="Aptos Narrow"/>
                <a:ea typeface="+mn-ea"/>
                <a:cs typeface="+mn-cs"/>
              </a:rPr>
              <a:t>Proposals move through a defined exchange process.</a:t>
            </a:r>
          </a:p>
          <a:p>
            <a:pPr marL="457200" marR="0" lvl="0" indent="-457200" algn="l" defTabSz="914400" rtl="0" eaLnBrk="1" fontAlgn="auto" latinLnBrk="0" hangingPunct="1">
              <a:lnSpc>
                <a:spcPct val="100000"/>
              </a:lnSpc>
              <a:spcBef>
                <a:spcPts val="0"/>
              </a:spcBef>
              <a:spcAft>
                <a:spcPts val="1800"/>
              </a:spcAft>
              <a:buClr>
                <a:srgbClr val="1F448A"/>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404040"/>
                </a:solidFill>
                <a:effectLst/>
                <a:uLnTx/>
                <a:uFillTx/>
                <a:latin typeface="Aptos Narrow"/>
                <a:ea typeface="+mn-ea"/>
                <a:cs typeface="+mn-cs"/>
              </a:rPr>
              <a:t>Clear norms for how changes are </a:t>
            </a:r>
            <a:br>
              <a:rPr kumimoji="0" lang="en-US" sz="2200" b="0" i="0" u="none" strike="noStrike" kern="1200" cap="none" spc="0" normalizeH="0" baseline="0" noProof="0" dirty="0">
                <a:ln>
                  <a:noFill/>
                </a:ln>
                <a:solidFill>
                  <a:srgbClr val="404040"/>
                </a:solidFill>
                <a:effectLst/>
                <a:uLnTx/>
                <a:uFillTx/>
                <a:latin typeface="Aptos Narrow"/>
                <a:ea typeface="+mn-ea"/>
                <a:cs typeface="+mn-cs"/>
              </a:rPr>
            </a:br>
            <a:r>
              <a:rPr kumimoji="0" lang="en-US" sz="2200" b="0" i="0" u="none" strike="noStrike" kern="1200" cap="none" spc="0" normalizeH="0" baseline="0" noProof="0" dirty="0">
                <a:ln>
                  <a:noFill/>
                </a:ln>
                <a:solidFill>
                  <a:srgbClr val="404040"/>
                </a:solidFill>
                <a:effectLst/>
                <a:uLnTx/>
                <a:uFillTx/>
                <a:latin typeface="Aptos Narrow"/>
                <a:ea typeface="+mn-ea"/>
                <a:cs typeface="+mn-cs"/>
              </a:rPr>
              <a:t>identified and dated.</a:t>
            </a:r>
          </a:p>
          <a:p>
            <a:pPr marL="457200" marR="0" lvl="0" indent="-457200" algn="l" defTabSz="914400" rtl="0" eaLnBrk="1" fontAlgn="auto" latinLnBrk="0" hangingPunct="1">
              <a:lnSpc>
                <a:spcPct val="100000"/>
              </a:lnSpc>
              <a:spcBef>
                <a:spcPts val="0"/>
              </a:spcBef>
              <a:spcAft>
                <a:spcPts val="1800"/>
              </a:spcAft>
              <a:buClr>
                <a:srgbClr val="1F448A"/>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404040"/>
                </a:solidFill>
                <a:effectLst/>
                <a:uLnTx/>
                <a:uFillTx/>
                <a:latin typeface="Aptos Narrow"/>
                <a:ea typeface="+mn-ea"/>
                <a:cs typeface="+mn-cs"/>
              </a:rPr>
              <a:t>Familiar structure; can entrench </a:t>
            </a:r>
            <a:br>
              <a:rPr kumimoji="0" lang="en-US" sz="2200" b="0" i="0" u="none" strike="noStrike" kern="1200" cap="none" spc="0" normalizeH="0" baseline="0" noProof="0" dirty="0">
                <a:ln>
                  <a:noFill/>
                </a:ln>
                <a:solidFill>
                  <a:srgbClr val="404040"/>
                </a:solidFill>
                <a:effectLst/>
                <a:uLnTx/>
                <a:uFillTx/>
                <a:latin typeface="Aptos Narrow"/>
                <a:ea typeface="+mn-ea"/>
                <a:cs typeface="+mn-cs"/>
              </a:rPr>
            </a:br>
            <a:r>
              <a:rPr kumimoji="0" lang="en-US" sz="2200" b="0" i="0" u="none" strike="noStrike" kern="1200" cap="none" spc="0" normalizeH="0" baseline="0" noProof="0" dirty="0">
                <a:ln>
                  <a:noFill/>
                </a:ln>
                <a:solidFill>
                  <a:srgbClr val="404040"/>
                </a:solidFill>
                <a:effectLst/>
                <a:uLnTx/>
                <a:uFillTx/>
                <a:latin typeface="Aptos Narrow"/>
                <a:ea typeface="+mn-ea"/>
                <a:cs typeface="+mn-cs"/>
              </a:rPr>
              <a:t>early positions.</a:t>
            </a:r>
          </a:p>
        </p:txBody>
      </p:sp>
      <p:sp>
        <p:nvSpPr>
          <p:cNvPr id="6" name="Content Placeholder 5">
            <a:extLst>
              <a:ext uri="{FF2B5EF4-FFF2-40B4-BE49-F238E27FC236}">
                <a16:creationId xmlns:a16="http://schemas.microsoft.com/office/drawing/2014/main" id="{553ADF23-7BC5-8186-162B-8225449A5BA2}"/>
              </a:ext>
            </a:extLst>
          </p:cNvPr>
          <p:cNvSpPr>
            <a:spLocks noGrp="1"/>
          </p:cNvSpPr>
          <p:nvPr>
            <p:ph sz="quarter" idx="13"/>
          </p:nvPr>
        </p:nvSpPr>
        <p:spPr/>
        <p:txBody>
          <a:bodyPr/>
          <a:lstStyle/>
          <a:p>
            <a:r>
              <a:rPr lang="en-US" dirty="0"/>
              <a:t>Interest-Based Bargaining</a:t>
            </a:r>
          </a:p>
        </p:txBody>
      </p:sp>
      <p:sp>
        <p:nvSpPr>
          <p:cNvPr id="7" name="Content Placeholder 6">
            <a:extLst>
              <a:ext uri="{FF2B5EF4-FFF2-40B4-BE49-F238E27FC236}">
                <a16:creationId xmlns:a16="http://schemas.microsoft.com/office/drawing/2014/main" id="{E5295322-B490-06BB-5D70-0E6321A89A02}"/>
              </a:ext>
            </a:extLst>
          </p:cNvPr>
          <p:cNvSpPr>
            <a:spLocks noGrp="1"/>
          </p:cNvSpPr>
          <p:nvPr>
            <p:ph sz="quarter" idx="14"/>
          </p:nvPr>
        </p:nvSpPr>
        <p:spPr/>
        <p:txBody>
          <a:bodyPr/>
          <a:lstStyle/>
          <a:p>
            <a:r>
              <a:rPr lang="en-US" dirty="0"/>
              <a:t>Traditional / Positional</a:t>
            </a:r>
          </a:p>
        </p:txBody>
      </p:sp>
    </p:spTree>
    <p:extLst>
      <p:ext uri="{BB962C8B-B14F-4D97-AF65-F5344CB8AC3E}">
        <p14:creationId xmlns:p14="http://schemas.microsoft.com/office/powerpoint/2010/main" val="2896060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3045A-93F9-31CC-7BF4-190643219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EB5EA-C542-B856-1F29-77679C5F77CE}"/>
              </a:ext>
            </a:extLst>
          </p:cNvPr>
          <p:cNvSpPr>
            <a:spLocks noGrp="1"/>
          </p:cNvSpPr>
          <p:nvPr>
            <p:ph type="title"/>
          </p:nvPr>
        </p:nvSpPr>
        <p:spPr/>
        <p:txBody>
          <a:bodyPr/>
          <a:lstStyle/>
          <a:p>
            <a:r>
              <a:rPr lang="en-US" dirty="0"/>
              <a:t>Instincts That Serve Every Table</a:t>
            </a:r>
          </a:p>
        </p:txBody>
      </p:sp>
      <p:graphicFrame>
        <p:nvGraphicFramePr>
          <p:cNvPr id="5" name="Content Placeholder 4">
            <a:extLst>
              <a:ext uri="{FF2B5EF4-FFF2-40B4-BE49-F238E27FC236}">
                <a16:creationId xmlns:a16="http://schemas.microsoft.com/office/drawing/2014/main" id="{F7371777-EFA0-6CF8-105C-D449FD82D7BD}"/>
              </a:ext>
            </a:extLst>
          </p:cNvPr>
          <p:cNvGraphicFramePr>
            <a:graphicFrameLocks noGrp="1"/>
          </p:cNvGraphicFramePr>
          <p:nvPr>
            <p:ph idx="1"/>
            <p:extLst>
              <p:ext uri="{D42A27DB-BD31-4B8C-83A1-F6EECF244321}">
                <p14:modId xmlns:p14="http://schemas.microsoft.com/office/powerpoint/2010/main" val="3692140973"/>
              </p:ext>
            </p:extLst>
          </p:nvPr>
        </p:nvGraphicFramePr>
        <p:xfrm>
          <a:off x="391886" y="1558774"/>
          <a:ext cx="11081006" cy="4329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B725D6E1-674A-AEE1-4BC1-A57A522DE6C1}"/>
              </a:ext>
            </a:extLst>
          </p:cNvPr>
          <p:cNvSpPr>
            <a:spLocks noGrp="1"/>
          </p:cNvSpPr>
          <p:nvPr>
            <p:ph type="sldNum" sz="quarter" idx="4"/>
          </p:nvPr>
        </p:nvSpPr>
        <p:spPr/>
        <p:txBody>
          <a:bodyPr/>
          <a:lstStyle/>
          <a:p>
            <a:fld id="{7CDC475E-D373-40E5-A967-33F3C27EB4C3}" type="slidenum">
              <a:rPr lang="en-US" smtClean="0"/>
              <a:t>10</a:t>
            </a:fld>
            <a:endParaRPr lang="en-US" dirty="0"/>
          </a:p>
        </p:txBody>
      </p:sp>
      <p:pic>
        <p:nvPicPr>
          <p:cNvPr id="7" name="Graphic 6" descr="Magnifying glass with solid fill">
            <a:extLst>
              <a:ext uri="{FF2B5EF4-FFF2-40B4-BE49-F238E27FC236}">
                <a16:creationId xmlns:a16="http://schemas.microsoft.com/office/drawing/2014/main" id="{4E7A3AB6-3973-2F6D-9E38-5CB08E3A493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89857" y="2057400"/>
            <a:ext cx="914400" cy="914400"/>
          </a:xfrm>
          <a:prstGeom prst="rect">
            <a:avLst/>
          </a:prstGeom>
        </p:spPr>
      </p:pic>
      <p:pic>
        <p:nvPicPr>
          <p:cNvPr id="9" name="Graphic 8" descr="Ear with solid fill">
            <a:extLst>
              <a:ext uri="{FF2B5EF4-FFF2-40B4-BE49-F238E27FC236}">
                <a16:creationId xmlns:a16="http://schemas.microsoft.com/office/drawing/2014/main" id="{C43BA597-2750-F6B6-0DDE-0E2B573E56B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155789" y="2057400"/>
            <a:ext cx="914400" cy="914400"/>
          </a:xfrm>
          <a:prstGeom prst="rect">
            <a:avLst/>
          </a:prstGeom>
        </p:spPr>
      </p:pic>
      <p:pic>
        <p:nvPicPr>
          <p:cNvPr id="10" name="Graphic 9" descr="Thumbs up sign with solid fill">
            <a:extLst>
              <a:ext uri="{FF2B5EF4-FFF2-40B4-BE49-F238E27FC236}">
                <a16:creationId xmlns:a16="http://schemas.microsoft.com/office/drawing/2014/main" id="{90212834-F5AF-A143-BD5C-E18606F9FBE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89857" y="4191000"/>
            <a:ext cx="914400" cy="914400"/>
          </a:xfrm>
          <a:prstGeom prst="rect">
            <a:avLst/>
          </a:prstGeom>
        </p:spPr>
      </p:pic>
      <p:pic>
        <p:nvPicPr>
          <p:cNvPr id="11" name="Graphic 10" descr="Handshake with solid fill">
            <a:extLst>
              <a:ext uri="{FF2B5EF4-FFF2-40B4-BE49-F238E27FC236}">
                <a16:creationId xmlns:a16="http://schemas.microsoft.com/office/drawing/2014/main" id="{FE0E42C5-8113-54BB-06C4-964C0EDF307E}"/>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155789" y="4191000"/>
            <a:ext cx="914400" cy="914400"/>
          </a:xfrm>
          <a:prstGeom prst="rect">
            <a:avLst/>
          </a:prstGeom>
        </p:spPr>
      </p:pic>
    </p:spTree>
    <p:extLst>
      <p:ext uri="{BB962C8B-B14F-4D97-AF65-F5344CB8AC3E}">
        <p14:creationId xmlns:p14="http://schemas.microsoft.com/office/powerpoint/2010/main" val="153984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F6CA7-4B3C-3AFF-F7FB-DF834984E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179E6-DA0C-B550-3242-376CBFEDC959}"/>
              </a:ext>
            </a:extLst>
          </p:cNvPr>
          <p:cNvSpPr>
            <a:spLocks noGrp="1"/>
          </p:cNvSpPr>
          <p:nvPr>
            <p:ph type="title"/>
          </p:nvPr>
        </p:nvSpPr>
        <p:spPr>
          <a:xfrm>
            <a:off x="391886" y="2293510"/>
            <a:ext cx="7912142" cy="2270980"/>
          </a:xfrm>
        </p:spPr>
        <p:txBody>
          <a:bodyPr/>
          <a:lstStyle/>
          <a:p>
            <a:r>
              <a:rPr lang="en-US" dirty="0"/>
              <a:t>Handling Challenges</a:t>
            </a:r>
            <a:br>
              <a:rPr lang="en-US" dirty="0"/>
            </a:br>
            <a:r>
              <a:rPr lang="en-US" sz="4000" dirty="0">
                <a:latin typeface="+mn-lt"/>
              </a:rPr>
              <a:t>Curveballs to expect, and conduct that puts the district at risk.</a:t>
            </a:r>
            <a:endParaRPr lang="en-US" dirty="0">
              <a:latin typeface="+mn-lt"/>
            </a:endParaRPr>
          </a:p>
        </p:txBody>
      </p:sp>
    </p:spTree>
    <p:extLst>
      <p:ext uri="{BB962C8B-B14F-4D97-AF65-F5344CB8AC3E}">
        <p14:creationId xmlns:p14="http://schemas.microsoft.com/office/powerpoint/2010/main" val="1980256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4F03-F08E-81A4-06C7-8212EEF70801}"/>
              </a:ext>
            </a:extLst>
          </p:cNvPr>
          <p:cNvSpPr>
            <a:spLocks noGrp="1"/>
          </p:cNvSpPr>
          <p:nvPr>
            <p:ph type="title"/>
          </p:nvPr>
        </p:nvSpPr>
        <p:spPr/>
        <p:txBody>
          <a:bodyPr/>
          <a:lstStyle/>
          <a:p>
            <a:r>
              <a:rPr lang="en-US" dirty="0"/>
              <a:t>Expect the Curveball — And Know the Line</a:t>
            </a:r>
          </a:p>
        </p:txBody>
      </p:sp>
      <p:sp>
        <p:nvSpPr>
          <p:cNvPr id="3" name="Slide Number Placeholder 2">
            <a:extLst>
              <a:ext uri="{FF2B5EF4-FFF2-40B4-BE49-F238E27FC236}">
                <a16:creationId xmlns:a16="http://schemas.microsoft.com/office/drawing/2014/main" id="{08967CD1-E75A-0FBA-D0BA-A5730D287170}"/>
              </a:ext>
            </a:extLst>
          </p:cNvPr>
          <p:cNvSpPr>
            <a:spLocks noGrp="1"/>
          </p:cNvSpPr>
          <p:nvPr>
            <p:ph type="sldNum" sz="quarter" idx="4"/>
          </p:nvPr>
        </p:nvSpPr>
        <p:spPr/>
        <p:txBody>
          <a:bodyPr/>
          <a:lstStyle/>
          <a:p>
            <a:fld id="{7CDC475E-D373-40E5-A967-33F3C27EB4C3}" type="slidenum">
              <a:rPr lang="en-US" smtClean="0"/>
              <a:t>12</a:t>
            </a:fld>
            <a:endParaRPr lang="en-US" dirty="0"/>
          </a:p>
        </p:txBody>
      </p:sp>
      <p:sp>
        <p:nvSpPr>
          <p:cNvPr id="4" name="Content Placeholder 3">
            <a:extLst>
              <a:ext uri="{FF2B5EF4-FFF2-40B4-BE49-F238E27FC236}">
                <a16:creationId xmlns:a16="http://schemas.microsoft.com/office/drawing/2014/main" id="{79B5215B-976D-A22B-6AB3-7B39E6A92A3B}"/>
              </a:ext>
            </a:extLst>
          </p:cNvPr>
          <p:cNvSpPr>
            <a:spLocks noGrp="1"/>
          </p:cNvSpPr>
          <p:nvPr>
            <p:ph sz="quarter" idx="13"/>
          </p:nvPr>
        </p:nvSpPr>
        <p:spPr>
          <a:solidFill>
            <a:srgbClr val="00B050"/>
          </a:solidFill>
        </p:spPr>
        <p:txBody>
          <a:bodyPr/>
          <a:lstStyle/>
          <a:p>
            <a:r>
              <a:rPr lang="en-US" dirty="0">
                <a:solidFill>
                  <a:schemeClr val="bg1"/>
                </a:solidFill>
              </a:rPr>
              <a:t>Challenges to Anticipate</a:t>
            </a:r>
          </a:p>
        </p:txBody>
      </p:sp>
      <p:sp>
        <p:nvSpPr>
          <p:cNvPr id="5" name="Content Placeholder 4">
            <a:extLst>
              <a:ext uri="{FF2B5EF4-FFF2-40B4-BE49-F238E27FC236}">
                <a16:creationId xmlns:a16="http://schemas.microsoft.com/office/drawing/2014/main" id="{D9946D4F-1CB5-1D6E-A2D8-16678CCF04C3}"/>
              </a:ext>
            </a:extLst>
          </p:cNvPr>
          <p:cNvSpPr>
            <a:spLocks noGrp="1"/>
          </p:cNvSpPr>
          <p:nvPr>
            <p:ph sz="quarter" idx="14"/>
          </p:nvPr>
        </p:nvSpPr>
        <p:spPr>
          <a:xfrm>
            <a:off x="6008185" y="1477938"/>
            <a:ext cx="5791702" cy="538162"/>
          </a:xfrm>
          <a:solidFill>
            <a:srgbClr val="C00000"/>
          </a:solidFill>
        </p:spPr>
        <p:txBody>
          <a:bodyPr/>
          <a:lstStyle/>
          <a:p>
            <a:r>
              <a:rPr lang="en-US" dirty="0">
                <a:solidFill>
                  <a:schemeClr val="bg1"/>
                </a:solidFill>
              </a:rPr>
              <a:t>Conduct to Avoid</a:t>
            </a:r>
          </a:p>
        </p:txBody>
      </p:sp>
      <p:sp>
        <p:nvSpPr>
          <p:cNvPr id="6" name="Content Placeholder 5">
            <a:extLst>
              <a:ext uri="{FF2B5EF4-FFF2-40B4-BE49-F238E27FC236}">
                <a16:creationId xmlns:a16="http://schemas.microsoft.com/office/drawing/2014/main" id="{188564F1-B8E9-A4FE-AF1F-24E51B220594}"/>
              </a:ext>
            </a:extLst>
          </p:cNvPr>
          <p:cNvSpPr>
            <a:spLocks noGrp="1"/>
          </p:cNvSpPr>
          <p:nvPr>
            <p:ph idx="11"/>
          </p:nvPr>
        </p:nvSpPr>
        <p:spPr>
          <a:xfrm>
            <a:off x="391885" y="2148348"/>
            <a:ext cx="5459473" cy="2870219"/>
          </a:xfrm>
          <a:solidFill>
            <a:schemeClr val="accent4">
              <a:lumMod val="20000"/>
              <a:lumOff val="80000"/>
            </a:schemeClr>
          </a:solidFill>
        </p:spPr>
        <p:txBody>
          <a:bodyPr>
            <a:normAutofit lnSpcReduction="10000"/>
          </a:bodyPr>
          <a:lstStyle/>
          <a:p>
            <a:pPr marL="274320" indent="-274320">
              <a:lnSpc>
                <a:spcPct val="110000"/>
              </a:lnSpc>
              <a:spcAft>
                <a:spcPts val="1000"/>
              </a:spcAft>
            </a:pPr>
            <a:r>
              <a:rPr lang="en-US" sz="2400" dirty="0"/>
              <a:t>A sudden change in law mid-negotiation.</a:t>
            </a:r>
          </a:p>
          <a:p>
            <a:pPr marL="274320" indent="-274320">
              <a:lnSpc>
                <a:spcPct val="110000"/>
              </a:lnSpc>
              <a:spcAft>
                <a:spcPts val="1000"/>
              </a:spcAft>
            </a:pPr>
            <a:r>
              <a:rPr lang="en-US" sz="2400" dirty="0"/>
              <a:t>Changed circumstances requiring unilateral action.</a:t>
            </a:r>
          </a:p>
          <a:p>
            <a:pPr marL="274320" indent="-274320">
              <a:lnSpc>
                <a:spcPct val="110000"/>
              </a:lnSpc>
              <a:spcAft>
                <a:spcPts val="1000"/>
              </a:spcAft>
            </a:pPr>
            <a:r>
              <a:rPr lang="en-US" sz="2400" dirty="0"/>
              <a:t>A team member who goes off-message.</a:t>
            </a:r>
          </a:p>
          <a:p>
            <a:pPr marL="274320" indent="-274320">
              <a:lnSpc>
                <a:spcPct val="110000"/>
              </a:lnSpc>
              <a:spcAft>
                <a:spcPts val="1000"/>
              </a:spcAft>
            </a:pPr>
            <a:r>
              <a:rPr lang="en-US" sz="2400" dirty="0"/>
              <a:t>Personal attacks aimed at your team.</a:t>
            </a:r>
          </a:p>
          <a:p>
            <a:pPr marL="274320" indent="-274320">
              <a:lnSpc>
                <a:spcPct val="110000"/>
              </a:lnSpc>
              <a:spcAft>
                <a:spcPts val="1000"/>
              </a:spcAft>
            </a:pPr>
            <a:r>
              <a:rPr lang="en-US" sz="2400" dirty="0"/>
              <a:t>The union walking out of a session.</a:t>
            </a:r>
          </a:p>
        </p:txBody>
      </p:sp>
      <p:sp>
        <p:nvSpPr>
          <p:cNvPr id="7" name="Content Placeholder 6">
            <a:extLst>
              <a:ext uri="{FF2B5EF4-FFF2-40B4-BE49-F238E27FC236}">
                <a16:creationId xmlns:a16="http://schemas.microsoft.com/office/drawing/2014/main" id="{553DEE01-8563-6E9B-8752-6AAF0580E061}"/>
              </a:ext>
            </a:extLst>
          </p:cNvPr>
          <p:cNvSpPr>
            <a:spLocks noGrp="1"/>
          </p:cNvSpPr>
          <p:nvPr>
            <p:ph idx="12"/>
          </p:nvPr>
        </p:nvSpPr>
        <p:spPr>
          <a:xfrm>
            <a:off x="6008185" y="2148348"/>
            <a:ext cx="5791930" cy="2870219"/>
          </a:xfrm>
          <a:solidFill>
            <a:schemeClr val="accent4">
              <a:lumMod val="20000"/>
              <a:lumOff val="80000"/>
            </a:schemeClr>
          </a:solidFill>
        </p:spPr>
        <p:txBody>
          <a:bodyPr>
            <a:noAutofit/>
          </a:bodyPr>
          <a:lstStyle/>
          <a:p>
            <a:pPr marL="274320" indent="-274320">
              <a:spcAft>
                <a:spcPts val="1000"/>
              </a:spcAft>
            </a:pPr>
            <a:r>
              <a:rPr lang="en-US" sz="2400" dirty="0"/>
              <a:t>Direct dealing with unit members.</a:t>
            </a:r>
          </a:p>
          <a:p>
            <a:pPr marL="274320" indent="-274320">
              <a:spcAft>
                <a:spcPts val="1000"/>
              </a:spcAft>
            </a:pPr>
            <a:r>
              <a:rPr lang="en-US" sz="2400" dirty="0"/>
              <a:t>Bad-faith bargaining of any kind.</a:t>
            </a:r>
          </a:p>
          <a:p>
            <a:pPr marL="274320" indent="-274320">
              <a:spcAft>
                <a:spcPts val="1000"/>
              </a:spcAft>
            </a:pPr>
            <a:r>
              <a:rPr lang="en-US" sz="2400" dirty="0"/>
              <a:t>Unfair labor practices.</a:t>
            </a:r>
          </a:p>
          <a:p>
            <a:pPr marL="274320" indent="-274320">
              <a:spcAft>
                <a:spcPts val="1000"/>
              </a:spcAft>
            </a:pPr>
            <a:r>
              <a:rPr lang="en-US" sz="2400" dirty="0"/>
              <a:t>Contract violations that trigger grievances.</a:t>
            </a:r>
          </a:p>
          <a:p>
            <a:pPr marL="274320" indent="-274320">
              <a:spcAft>
                <a:spcPts val="1000"/>
              </a:spcAft>
            </a:pPr>
            <a:r>
              <a:rPr lang="en-US" sz="2400" dirty="0"/>
              <a:t>Slow-walking requests for information.</a:t>
            </a:r>
          </a:p>
        </p:txBody>
      </p:sp>
      <p:sp>
        <p:nvSpPr>
          <p:cNvPr id="9" name="Shape 14">
            <a:extLst>
              <a:ext uri="{FF2B5EF4-FFF2-40B4-BE49-F238E27FC236}">
                <a16:creationId xmlns:a16="http://schemas.microsoft.com/office/drawing/2014/main" id="{D3916363-E06A-87A8-84C3-AFF03772DEC1}"/>
              </a:ext>
            </a:extLst>
          </p:cNvPr>
          <p:cNvSpPr/>
          <p:nvPr/>
        </p:nvSpPr>
        <p:spPr>
          <a:xfrm>
            <a:off x="391885" y="5161733"/>
            <a:ext cx="11408002" cy="744397"/>
          </a:xfrm>
          <a:prstGeom prst="rect">
            <a:avLst/>
          </a:prstGeom>
          <a:solidFill>
            <a:schemeClr val="tx2"/>
          </a:solidFill>
          <a:ln>
            <a:noFill/>
          </a:ln>
        </p:spPr>
        <p:txBody>
          <a:bodyPr/>
          <a:lstStyle/>
          <a:p>
            <a:endParaRPr lang="en-US" dirty="0"/>
          </a:p>
        </p:txBody>
      </p:sp>
      <p:sp>
        <p:nvSpPr>
          <p:cNvPr id="11" name="Text 16">
            <a:extLst>
              <a:ext uri="{FF2B5EF4-FFF2-40B4-BE49-F238E27FC236}">
                <a16:creationId xmlns:a16="http://schemas.microsoft.com/office/drawing/2014/main" id="{5C3E6E2B-B0B1-B057-6A27-164B67D0C4C6}"/>
              </a:ext>
            </a:extLst>
          </p:cNvPr>
          <p:cNvSpPr/>
          <p:nvPr/>
        </p:nvSpPr>
        <p:spPr>
          <a:xfrm>
            <a:off x="391885" y="5161732"/>
            <a:ext cx="11408002" cy="744397"/>
          </a:xfrm>
          <a:prstGeom prst="rect">
            <a:avLst/>
          </a:prstGeom>
          <a:noFill/>
          <a:ln/>
        </p:spPr>
        <p:txBody>
          <a:bodyPr wrap="square" rtlCol="0" anchor="ctr"/>
          <a:lstStyle/>
          <a:p>
            <a:pPr marL="0" indent="0">
              <a:buNone/>
            </a:pPr>
            <a:r>
              <a:rPr lang="en-US" sz="2000" dirty="0">
                <a:solidFill>
                  <a:srgbClr val="FFFFFF"/>
                </a:solidFill>
                <a:ea typeface="Calibri" pitchFamily="34" charset="-122"/>
                <a:cs typeface="Calibri" pitchFamily="34" charset="-120"/>
              </a:rPr>
              <a:t>Compelling business necessity can justify unilateral action, but only where it’s the unavoidable result of a sudden change beyond the district’s control, with notice and a chance to bargain.</a:t>
            </a:r>
          </a:p>
        </p:txBody>
      </p:sp>
    </p:spTree>
    <p:extLst>
      <p:ext uri="{BB962C8B-B14F-4D97-AF65-F5344CB8AC3E}">
        <p14:creationId xmlns:p14="http://schemas.microsoft.com/office/powerpoint/2010/main" val="156790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D1213-4FF2-D2D6-3E62-E6A7FF993752}"/>
              </a:ext>
            </a:extLst>
          </p:cNvPr>
          <p:cNvSpPr>
            <a:spLocks noGrp="1"/>
          </p:cNvSpPr>
          <p:nvPr>
            <p:ph type="title"/>
          </p:nvPr>
        </p:nvSpPr>
        <p:spPr/>
        <p:txBody>
          <a:bodyPr/>
          <a:lstStyle/>
          <a:p>
            <a:r>
              <a:rPr lang="en-US" dirty="0"/>
              <a:t>At the Table: What Would You Do?</a:t>
            </a:r>
          </a:p>
        </p:txBody>
      </p:sp>
      <p:sp>
        <p:nvSpPr>
          <p:cNvPr id="4" name="Slide Number Placeholder 3">
            <a:extLst>
              <a:ext uri="{FF2B5EF4-FFF2-40B4-BE49-F238E27FC236}">
                <a16:creationId xmlns:a16="http://schemas.microsoft.com/office/drawing/2014/main" id="{923333E4-FDC8-B9A0-465F-2CC1309F6E3D}"/>
              </a:ext>
            </a:extLst>
          </p:cNvPr>
          <p:cNvSpPr>
            <a:spLocks noGrp="1"/>
          </p:cNvSpPr>
          <p:nvPr>
            <p:ph type="sldNum" sz="quarter" idx="4"/>
          </p:nvPr>
        </p:nvSpPr>
        <p:spPr/>
        <p:txBody>
          <a:bodyPr/>
          <a:lstStyle/>
          <a:p>
            <a:fld id="{7CDC475E-D373-40E5-A967-33F3C27EB4C3}" type="slidenum">
              <a:rPr lang="en-US" smtClean="0"/>
              <a:t>13</a:t>
            </a:fld>
            <a:endParaRPr lang="en-US" dirty="0"/>
          </a:p>
        </p:txBody>
      </p:sp>
      <p:graphicFrame>
        <p:nvGraphicFramePr>
          <p:cNvPr id="5" name="Diagram 4">
            <a:extLst>
              <a:ext uri="{FF2B5EF4-FFF2-40B4-BE49-F238E27FC236}">
                <a16:creationId xmlns:a16="http://schemas.microsoft.com/office/drawing/2014/main" id="{F434AE70-7129-CD8C-298D-15C617C022A3}"/>
              </a:ext>
            </a:extLst>
          </p:cNvPr>
          <p:cNvGraphicFramePr/>
          <p:nvPr>
            <p:extLst>
              <p:ext uri="{D42A27DB-BD31-4B8C-83A1-F6EECF244321}">
                <p14:modId xmlns:p14="http://schemas.microsoft.com/office/powerpoint/2010/main" val="2922959156"/>
              </p:ext>
            </p:extLst>
          </p:nvPr>
        </p:nvGraphicFramePr>
        <p:xfrm>
          <a:off x="391886" y="2126512"/>
          <a:ext cx="11081006" cy="3753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05088F46-C70F-AB28-50EA-562B0B2D464B}"/>
              </a:ext>
            </a:extLst>
          </p:cNvPr>
          <p:cNvSpPr txBox="1"/>
          <p:nvPr/>
        </p:nvSpPr>
        <p:spPr>
          <a:xfrm>
            <a:off x="391886" y="1518664"/>
            <a:ext cx="11081006" cy="461665"/>
          </a:xfrm>
          <a:prstGeom prst="rect">
            <a:avLst/>
          </a:prstGeom>
          <a:noFill/>
        </p:spPr>
        <p:txBody>
          <a:bodyPr wrap="square">
            <a:spAutoFit/>
          </a:bodyPr>
          <a:lstStyle/>
          <a:p>
            <a:pPr marL="0" indent="0">
              <a:buNone/>
            </a:pPr>
            <a:r>
              <a:rPr lang="en-US" sz="2400" dirty="0">
                <a:ea typeface="Calibri" pitchFamily="34" charset="-122"/>
                <a:cs typeface="Calibri" pitchFamily="34" charset="-120"/>
              </a:rPr>
              <a:t>Two scenarios worth talking through as a group before they happen to you.</a:t>
            </a:r>
            <a:endParaRPr lang="en-US" sz="2400" dirty="0"/>
          </a:p>
        </p:txBody>
      </p:sp>
    </p:spTree>
    <p:extLst>
      <p:ext uri="{BB962C8B-B14F-4D97-AF65-F5344CB8AC3E}">
        <p14:creationId xmlns:p14="http://schemas.microsoft.com/office/powerpoint/2010/main" val="3221392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0CA7B-2D35-4E3B-48D4-1639A8D3C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1E2C1-6144-6A1B-5C5F-1618AA384793}"/>
              </a:ext>
            </a:extLst>
          </p:cNvPr>
          <p:cNvSpPr>
            <a:spLocks noGrp="1"/>
          </p:cNvSpPr>
          <p:nvPr>
            <p:ph type="title"/>
          </p:nvPr>
        </p:nvSpPr>
        <p:spPr>
          <a:xfrm>
            <a:off x="391886" y="2293510"/>
            <a:ext cx="7912142" cy="2270980"/>
          </a:xfrm>
        </p:spPr>
        <p:txBody>
          <a:bodyPr/>
          <a:lstStyle/>
          <a:p>
            <a:r>
              <a:rPr lang="en-US" dirty="0"/>
              <a:t>Drafting Language</a:t>
            </a:r>
            <a:br>
              <a:rPr lang="en-US" dirty="0"/>
            </a:br>
            <a:r>
              <a:rPr lang="en-US" sz="4000" dirty="0">
                <a:latin typeface="+mn-lt"/>
              </a:rPr>
              <a:t>Writing agreements that mean the same thing to both sides — later.</a:t>
            </a:r>
            <a:endParaRPr lang="en-US" dirty="0">
              <a:latin typeface="+mn-lt"/>
            </a:endParaRPr>
          </a:p>
        </p:txBody>
      </p:sp>
    </p:spTree>
    <p:extLst>
      <p:ext uri="{BB962C8B-B14F-4D97-AF65-F5344CB8AC3E}">
        <p14:creationId xmlns:p14="http://schemas.microsoft.com/office/powerpoint/2010/main" val="3169412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0768D-A807-E930-7653-99BF834C650E}"/>
              </a:ext>
            </a:extLst>
          </p:cNvPr>
          <p:cNvSpPr>
            <a:spLocks noGrp="1"/>
          </p:cNvSpPr>
          <p:nvPr>
            <p:ph type="title"/>
          </p:nvPr>
        </p:nvSpPr>
        <p:spPr/>
        <p:txBody>
          <a:bodyPr/>
          <a:lstStyle/>
          <a:p>
            <a:r>
              <a:rPr lang="en-US" dirty="0"/>
              <a:t>Words Matter More Than They Seem</a:t>
            </a:r>
          </a:p>
        </p:txBody>
      </p:sp>
      <p:sp>
        <p:nvSpPr>
          <p:cNvPr id="4" name="Slide Number Placeholder 3">
            <a:extLst>
              <a:ext uri="{FF2B5EF4-FFF2-40B4-BE49-F238E27FC236}">
                <a16:creationId xmlns:a16="http://schemas.microsoft.com/office/drawing/2014/main" id="{191382B4-469A-ABE1-168E-B2700AF3E9FE}"/>
              </a:ext>
            </a:extLst>
          </p:cNvPr>
          <p:cNvSpPr>
            <a:spLocks noGrp="1"/>
          </p:cNvSpPr>
          <p:nvPr>
            <p:ph type="sldNum" sz="quarter" idx="4"/>
          </p:nvPr>
        </p:nvSpPr>
        <p:spPr/>
        <p:txBody>
          <a:bodyPr/>
          <a:lstStyle/>
          <a:p>
            <a:fld id="{7CDC475E-D373-40E5-A967-33F3C27EB4C3}" type="slidenum">
              <a:rPr lang="en-US" smtClean="0"/>
              <a:t>15</a:t>
            </a:fld>
            <a:endParaRPr lang="en-US" dirty="0"/>
          </a:p>
        </p:txBody>
      </p:sp>
      <p:graphicFrame>
        <p:nvGraphicFramePr>
          <p:cNvPr id="5" name="Diagram 4">
            <a:extLst>
              <a:ext uri="{FF2B5EF4-FFF2-40B4-BE49-F238E27FC236}">
                <a16:creationId xmlns:a16="http://schemas.microsoft.com/office/drawing/2014/main" id="{A6FE13C9-2994-B918-9AAE-B0559EA875D4}"/>
              </a:ext>
            </a:extLst>
          </p:cNvPr>
          <p:cNvGraphicFramePr/>
          <p:nvPr>
            <p:extLst>
              <p:ext uri="{D42A27DB-BD31-4B8C-83A1-F6EECF244321}">
                <p14:modId xmlns:p14="http://schemas.microsoft.com/office/powerpoint/2010/main" val="1054579007"/>
              </p:ext>
            </p:extLst>
          </p:nvPr>
        </p:nvGraphicFramePr>
        <p:xfrm>
          <a:off x="391885" y="2880360"/>
          <a:ext cx="11165705" cy="3656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5">
            <a:extLst>
              <a:ext uri="{FF2B5EF4-FFF2-40B4-BE49-F238E27FC236}">
                <a16:creationId xmlns:a16="http://schemas.microsoft.com/office/drawing/2014/main" id="{1EAD12CB-8255-9757-A5C4-D804C3C5A892}"/>
              </a:ext>
            </a:extLst>
          </p:cNvPr>
          <p:cNvSpPr/>
          <p:nvPr/>
        </p:nvSpPr>
        <p:spPr>
          <a:xfrm>
            <a:off x="391885" y="3205185"/>
            <a:ext cx="9144000" cy="320040"/>
          </a:xfrm>
          <a:prstGeom prst="rect">
            <a:avLst/>
          </a:prstGeom>
          <a:noFill/>
          <a:ln/>
        </p:spPr>
        <p:txBody>
          <a:bodyPr wrap="square" rtlCol="0" anchor="ctr"/>
          <a:lstStyle/>
          <a:p>
            <a:pPr marL="0" indent="0">
              <a:buNone/>
            </a:pPr>
            <a:r>
              <a:rPr lang="en-US" b="1" dirty="0"/>
              <a:t>PRACTICAL TIPS FOR DRAFTING DURING NEGOTIATIONS</a:t>
            </a:r>
          </a:p>
        </p:txBody>
      </p:sp>
      <p:sp>
        <p:nvSpPr>
          <p:cNvPr id="9" name="Shape 2">
            <a:extLst>
              <a:ext uri="{FF2B5EF4-FFF2-40B4-BE49-F238E27FC236}">
                <a16:creationId xmlns:a16="http://schemas.microsoft.com/office/drawing/2014/main" id="{8D98D4C8-22D1-9001-7796-481AC7BBE136}"/>
              </a:ext>
            </a:extLst>
          </p:cNvPr>
          <p:cNvSpPr/>
          <p:nvPr/>
        </p:nvSpPr>
        <p:spPr>
          <a:xfrm>
            <a:off x="391886" y="1554797"/>
            <a:ext cx="11165704" cy="1325563"/>
          </a:xfrm>
          <a:prstGeom prst="rect">
            <a:avLst/>
          </a:prstGeom>
          <a:solidFill>
            <a:schemeClr val="accent4">
              <a:lumMod val="20000"/>
              <a:lumOff val="80000"/>
            </a:schemeClr>
          </a:solidFill>
          <a:ln/>
        </p:spPr>
        <p:txBody>
          <a:bodyPr/>
          <a:lstStyle/>
          <a:p>
            <a:endParaRPr lang="en-US" dirty="0"/>
          </a:p>
        </p:txBody>
      </p:sp>
      <p:sp>
        <p:nvSpPr>
          <p:cNvPr id="11" name="Text 3">
            <a:extLst>
              <a:ext uri="{FF2B5EF4-FFF2-40B4-BE49-F238E27FC236}">
                <a16:creationId xmlns:a16="http://schemas.microsoft.com/office/drawing/2014/main" id="{BB0C594B-8750-23C4-610D-A6B776FC6CEC}"/>
              </a:ext>
            </a:extLst>
          </p:cNvPr>
          <p:cNvSpPr/>
          <p:nvPr/>
        </p:nvSpPr>
        <p:spPr>
          <a:xfrm>
            <a:off x="671217" y="1719518"/>
            <a:ext cx="10607040" cy="933094"/>
          </a:xfrm>
          <a:prstGeom prst="rect">
            <a:avLst/>
          </a:prstGeom>
          <a:noFill/>
          <a:ln/>
        </p:spPr>
        <p:txBody>
          <a:bodyPr wrap="square" rtlCol="0" anchor="ctr"/>
          <a:lstStyle/>
          <a:p>
            <a:pPr marL="0" indent="0">
              <a:buNone/>
            </a:pPr>
            <a:r>
              <a:rPr lang="en-US" sz="2400" i="1" dirty="0">
                <a:ea typeface="Cambria" pitchFamily="34" charset="-122"/>
                <a:cs typeface="Cambria" pitchFamily="34" charset="-120"/>
              </a:rPr>
              <a:t>“A contract must be interpreted to give effect to the mutual intention of the parties at the time of contracting — reading the whole agreement together, so each clause helps interpret the other.”</a:t>
            </a:r>
            <a:endParaRPr lang="en-US" sz="2400" dirty="0"/>
          </a:p>
        </p:txBody>
      </p:sp>
      <p:sp>
        <p:nvSpPr>
          <p:cNvPr id="13" name="Text 4">
            <a:extLst>
              <a:ext uri="{FF2B5EF4-FFF2-40B4-BE49-F238E27FC236}">
                <a16:creationId xmlns:a16="http://schemas.microsoft.com/office/drawing/2014/main" id="{236D45FE-DFC6-1DA8-EC60-86DB29A3FE18}"/>
              </a:ext>
            </a:extLst>
          </p:cNvPr>
          <p:cNvSpPr/>
          <p:nvPr/>
        </p:nvSpPr>
        <p:spPr>
          <a:xfrm>
            <a:off x="5791857" y="2505327"/>
            <a:ext cx="5486400" cy="294570"/>
          </a:xfrm>
          <a:prstGeom prst="rect">
            <a:avLst/>
          </a:prstGeom>
          <a:noFill/>
          <a:ln/>
        </p:spPr>
        <p:txBody>
          <a:bodyPr wrap="square" rtlCol="0" anchor="ctr"/>
          <a:lstStyle/>
          <a:p>
            <a:pPr marL="0" indent="0" algn="r">
              <a:buNone/>
            </a:pPr>
            <a:r>
              <a:rPr lang="en-US" dirty="0"/>
              <a:t>Civil Code §§ 1635–1645</a:t>
            </a:r>
          </a:p>
        </p:txBody>
      </p:sp>
    </p:spTree>
    <p:extLst>
      <p:ext uri="{BB962C8B-B14F-4D97-AF65-F5344CB8AC3E}">
        <p14:creationId xmlns:p14="http://schemas.microsoft.com/office/powerpoint/2010/main" val="3513197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E4DEB-A87D-32B5-D2A7-BB83954700E6}"/>
              </a:ext>
            </a:extLst>
          </p:cNvPr>
          <p:cNvSpPr>
            <a:spLocks noGrp="1"/>
          </p:cNvSpPr>
          <p:nvPr>
            <p:ph type="title"/>
          </p:nvPr>
        </p:nvSpPr>
        <p:spPr/>
        <p:txBody>
          <a:bodyPr/>
          <a:lstStyle/>
          <a:p>
            <a:r>
              <a:rPr lang="en-US" dirty="0"/>
              <a:t>The Ship Called Peerless</a:t>
            </a:r>
          </a:p>
        </p:txBody>
      </p:sp>
      <p:sp>
        <p:nvSpPr>
          <p:cNvPr id="3" name="Content Placeholder 2">
            <a:extLst>
              <a:ext uri="{FF2B5EF4-FFF2-40B4-BE49-F238E27FC236}">
                <a16:creationId xmlns:a16="http://schemas.microsoft.com/office/drawing/2014/main" id="{EFD4D672-4365-A0BB-9519-465AFF099284}"/>
              </a:ext>
            </a:extLst>
          </p:cNvPr>
          <p:cNvSpPr>
            <a:spLocks noGrp="1"/>
          </p:cNvSpPr>
          <p:nvPr>
            <p:ph idx="1"/>
          </p:nvPr>
        </p:nvSpPr>
        <p:spPr>
          <a:xfrm>
            <a:off x="391886" y="1558774"/>
            <a:ext cx="8177956" cy="4613396"/>
          </a:xfrm>
        </p:spPr>
        <p:txBody>
          <a:bodyPr>
            <a:noAutofit/>
          </a:bodyPr>
          <a:lstStyle/>
          <a:p>
            <a:pPr>
              <a:lnSpc>
                <a:spcPct val="110000"/>
              </a:lnSpc>
              <a:spcAft>
                <a:spcPts val="1200"/>
              </a:spcAft>
            </a:pPr>
            <a:r>
              <a:rPr lang="en-US" sz="2200" i="1" dirty="0"/>
              <a:t>“When I use a word,” </a:t>
            </a:r>
            <a:r>
              <a:rPr lang="en-US" sz="2200" i="1" dirty="0" err="1"/>
              <a:t>Humpty</a:t>
            </a:r>
            <a:r>
              <a:rPr lang="en-US" sz="2200" i="1" dirty="0"/>
              <a:t> Dumpty said, in rather a scornful tone, “it means just what I choose it to mean. Neither more nor less.”</a:t>
            </a:r>
          </a:p>
          <a:p>
            <a:pPr>
              <a:lnSpc>
                <a:spcPct val="110000"/>
              </a:lnSpc>
              <a:spcAft>
                <a:spcPts val="1200"/>
              </a:spcAft>
            </a:pPr>
            <a:r>
              <a:rPr lang="en-US" sz="2200" dirty="0"/>
              <a:t>An 1864 English case still taught today: a merchant agreed to buy cotton arriving in Liverpool “on the ship Peerless.” Neither party knew it, but two ships named Peerless were sailing from Bombay that year. One in October, one in December.</a:t>
            </a:r>
          </a:p>
          <a:p>
            <a:pPr>
              <a:lnSpc>
                <a:spcPct val="110000"/>
              </a:lnSpc>
              <a:spcAft>
                <a:spcPts val="1200"/>
              </a:spcAft>
            </a:pPr>
            <a:r>
              <a:rPr lang="en-US" sz="2200" dirty="0"/>
              <a:t>The buyer meant the October ship. The seller delivered from the December ship. The court found there was no true meeting of the minds, each side had a different, equally reasonable ship in mind, and held there was no enforceable contract at all.</a:t>
            </a:r>
          </a:p>
          <a:p>
            <a:pPr>
              <a:lnSpc>
                <a:spcPct val="110000"/>
              </a:lnSpc>
              <a:spcAft>
                <a:spcPts val="1200"/>
              </a:spcAft>
            </a:pPr>
            <a:endParaRPr lang="en-US" sz="2200" dirty="0"/>
          </a:p>
          <a:p>
            <a:pPr>
              <a:lnSpc>
                <a:spcPct val="110000"/>
              </a:lnSpc>
              <a:spcAft>
                <a:spcPts val="1200"/>
              </a:spcAft>
            </a:pPr>
            <a:endParaRPr lang="en-US" sz="2200" dirty="0"/>
          </a:p>
        </p:txBody>
      </p:sp>
      <p:sp>
        <p:nvSpPr>
          <p:cNvPr id="4" name="Slide Number Placeholder 3">
            <a:extLst>
              <a:ext uri="{FF2B5EF4-FFF2-40B4-BE49-F238E27FC236}">
                <a16:creationId xmlns:a16="http://schemas.microsoft.com/office/drawing/2014/main" id="{52B924BD-CEEC-2510-CF17-E9F6CD70AA37}"/>
              </a:ext>
            </a:extLst>
          </p:cNvPr>
          <p:cNvSpPr>
            <a:spLocks noGrp="1"/>
          </p:cNvSpPr>
          <p:nvPr>
            <p:ph type="sldNum" sz="quarter" idx="4"/>
          </p:nvPr>
        </p:nvSpPr>
        <p:spPr/>
        <p:txBody>
          <a:bodyPr/>
          <a:lstStyle/>
          <a:p>
            <a:fld id="{7CDC475E-D373-40E5-A967-33F3C27EB4C3}" type="slidenum">
              <a:rPr lang="en-US" smtClean="0"/>
              <a:t>16</a:t>
            </a:fld>
            <a:endParaRPr lang="en-US"/>
          </a:p>
        </p:txBody>
      </p:sp>
      <p:sp>
        <p:nvSpPr>
          <p:cNvPr id="6" name="Text 6">
            <a:extLst>
              <a:ext uri="{FF2B5EF4-FFF2-40B4-BE49-F238E27FC236}">
                <a16:creationId xmlns:a16="http://schemas.microsoft.com/office/drawing/2014/main" id="{E8B22E25-8912-9C5B-F70E-731485E96AD4}"/>
              </a:ext>
            </a:extLst>
          </p:cNvPr>
          <p:cNvSpPr/>
          <p:nvPr/>
        </p:nvSpPr>
        <p:spPr>
          <a:xfrm>
            <a:off x="2712720" y="6222501"/>
            <a:ext cx="6766560" cy="365760"/>
          </a:xfrm>
          <a:prstGeom prst="rect">
            <a:avLst/>
          </a:prstGeom>
          <a:noFill/>
          <a:ln/>
        </p:spPr>
        <p:txBody>
          <a:bodyPr wrap="square" rtlCol="0" anchor="ctr"/>
          <a:lstStyle/>
          <a:p>
            <a:pPr marL="0" indent="0">
              <a:buNone/>
            </a:pPr>
            <a:r>
              <a:rPr lang="en-US" sz="1600" i="1" dirty="0"/>
              <a:t>Raffles v. Wichelhaus </a:t>
            </a:r>
            <a:r>
              <a:rPr lang="en-US" sz="1600" dirty="0"/>
              <a:t>(1864) — a foundational contract interpretation case</a:t>
            </a:r>
          </a:p>
        </p:txBody>
      </p:sp>
      <p:sp>
        <p:nvSpPr>
          <p:cNvPr id="8" name="Shape 7">
            <a:extLst>
              <a:ext uri="{FF2B5EF4-FFF2-40B4-BE49-F238E27FC236}">
                <a16:creationId xmlns:a16="http://schemas.microsoft.com/office/drawing/2014/main" id="{75297F6B-C00B-6B25-6C49-404A73310BC8}"/>
              </a:ext>
            </a:extLst>
          </p:cNvPr>
          <p:cNvSpPr/>
          <p:nvPr/>
        </p:nvSpPr>
        <p:spPr>
          <a:xfrm>
            <a:off x="8569841" y="2413591"/>
            <a:ext cx="3414679" cy="3572540"/>
          </a:xfrm>
          <a:prstGeom prst="rect">
            <a:avLst/>
          </a:prstGeom>
          <a:solidFill>
            <a:schemeClr val="tx2"/>
          </a:solidFill>
          <a:ln/>
        </p:spPr>
        <p:txBody>
          <a:bodyPr/>
          <a:lstStyle/>
          <a:p>
            <a:endParaRPr lang="en-US"/>
          </a:p>
        </p:txBody>
      </p:sp>
      <p:sp>
        <p:nvSpPr>
          <p:cNvPr id="10" name="Text 8">
            <a:extLst>
              <a:ext uri="{FF2B5EF4-FFF2-40B4-BE49-F238E27FC236}">
                <a16:creationId xmlns:a16="http://schemas.microsoft.com/office/drawing/2014/main" id="{5FD53D41-4AF7-797E-149E-CF6373C6A410}"/>
              </a:ext>
            </a:extLst>
          </p:cNvPr>
          <p:cNvSpPr/>
          <p:nvPr/>
        </p:nvSpPr>
        <p:spPr>
          <a:xfrm>
            <a:off x="8713452" y="2530548"/>
            <a:ext cx="3086662" cy="3338624"/>
          </a:xfrm>
          <a:prstGeom prst="rect">
            <a:avLst/>
          </a:prstGeom>
          <a:noFill/>
          <a:ln/>
        </p:spPr>
        <p:txBody>
          <a:bodyPr wrap="square" rtlCol="0" anchor="ctr"/>
          <a:lstStyle/>
          <a:p>
            <a:pPr marL="0" indent="0">
              <a:spcAft>
                <a:spcPts val="1200"/>
              </a:spcAft>
              <a:buNone/>
            </a:pPr>
            <a:r>
              <a:rPr lang="en-US" sz="2000" b="1" dirty="0">
                <a:solidFill>
                  <a:schemeClr val="bg1"/>
                </a:solidFill>
                <a:ea typeface="Cambria" pitchFamily="34" charset="-122"/>
                <a:cs typeface="Cambria" pitchFamily="34" charset="-120"/>
              </a:rPr>
              <a:t>The Lesson for the Table</a:t>
            </a:r>
          </a:p>
          <a:p>
            <a:pPr marL="0" indent="0">
              <a:buNone/>
            </a:pPr>
            <a:r>
              <a:rPr lang="en-US" sz="2000" dirty="0">
                <a:solidFill>
                  <a:schemeClr val="bg1"/>
                </a:solidFill>
                <a:ea typeface="Cambria" pitchFamily="34" charset="-122"/>
                <a:cs typeface="Cambria" pitchFamily="34" charset="-120"/>
              </a:rPr>
              <a:t>You and the union may both be reasonable, sincere, and still mean two different things by the same clause. The only fix is confirming shared meaning in writing, at the table. Not assuming it.</a:t>
            </a:r>
          </a:p>
        </p:txBody>
      </p:sp>
    </p:spTree>
    <p:extLst>
      <p:ext uri="{BB962C8B-B14F-4D97-AF65-F5344CB8AC3E}">
        <p14:creationId xmlns:p14="http://schemas.microsoft.com/office/powerpoint/2010/main" val="2357164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AC5E4-9299-AD14-C2A9-C9955A4E5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CD7B0-4326-0A93-9193-4B6BCCD9D1D8}"/>
              </a:ext>
            </a:extLst>
          </p:cNvPr>
          <p:cNvSpPr>
            <a:spLocks noGrp="1"/>
          </p:cNvSpPr>
          <p:nvPr>
            <p:ph type="title"/>
          </p:nvPr>
        </p:nvSpPr>
        <p:spPr>
          <a:xfrm>
            <a:off x="391886" y="2293510"/>
            <a:ext cx="7912142" cy="2270980"/>
          </a:xfrm>
        </p:spPr>
        <p:txBody>
          <a:bodyPr/>
          <a:lstStyle/>
          <a:p>
            <a:r>
              <a:rPr lang="en-US" dirty="0"/>
              <a:t>Communications</a:t>
            </a:r>
            <a:br>
              <a:rPr lang="en-US" dirty="0"/>
            </a:br>
            <a:r>
              <a:rPr lang="en-US" sz="4000" dirty="0">
                <a:latin typeface="+mn-lt"/>
              </a:rPr>
              <a:t>Board, community, and union messaging that holds up.</a:t>
            </a:r>
            <a:endParaRPr lang="en-US" dirty="0">
              <a:latin typeface="+mn-lt"/>
            </a:endParaRPr>
          </a:p>
        </p:txBody>
      </p:sp>
    </p:spTree>
    <p:extLst>
      <p:ext uri="{BB962C8B-B14F-4D97-AF65-F5344CB8AC3E}">
        <p14:creationId xmlns:p14="http://schemas.microsoft.com/office/powerpoint/2010/main" val="2512150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2EE91-AE6B-62A8-F7AC-CCD00A40B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57982-1F9B-849F-9F4C-97E590FE130F}"/>
              </a:ext>
            </a:extLst>
          </p:cNvPr>
          <p:cNvSpPr>
            <a:spLocks noGrp="1"/>
          </p:cNvSpPr>
          <p:nvPr>
            <p:ph type="title"/>
          </p:nvPr>
        </p:nvSpPr>
        <p:spPr/>
        <p:txBody>
          <a:bodyPr/>
          <a:lstStyle/>
          <a:p>
            <a:r>
              <a:rPr lang="en-US" dirty="0"/>
              <a:t>Own the Narrative — Within the Rules</a:t>
            </a:r>
          </a:p>
        </p:txBody>
      </p:sp>
      <p:graphicFrame>
        <p:nvGraphicFramePr>
          <p:cNvPr id="5" name="Content Placeholder 4">
            <a:extLst>
              <a:ext uri="{FF2B5EF4-FFF2-40B4-BE49-F238E27FC236}">
                <a16:creationId xmlns:a16="http://schemas.microsoft.com/office/drawing/2014/main" id="{0A6B6176-C0BD-3917-8BA9-701A26320B5E}"/>
              </a:ext>
            </a:extLst>
          </p:cNvPr>
          <p:cNvGraphicFramePr>
            <a:graphicFrameLocks noGrp="1"/>
          </p:cNvGraphicFramePr>
          <p:nvPr>
            <p:ph idx="1"/>
            <p:extLst>
              <p:ext uri="{D42A27DB-BD31-4B8C-83A1-F6EECF244321}">
                <p14:modId xmlns:p14="http://schemas.microsoft.com/office/powerpoint/2010/main" val="1428378256"/>
              </p:ext>
            </p:extLst>
          </p:nvPr>
        </p:nvGraphicFramePr>
        <p:xfrm>
          <a:off x="391886" y="1558774"/>
          <a:ext cx="11081006" cy="4329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1A67E97-E834-31A1-FB32-2A81377435BF}"/>
              </a:ext>
            </a:extLst>
          </p:cNvPr>
          <p:cNvSpPr>
            <a:spLocks noGrp="1"/>
          </p:cNvSpPr>
          <p:nvPr>
            <p:ph type="sldNum" sz="quarter" idx="4"/>
          </p:nvPr>
        </p:nvSpPr>
        <p:spPr/>
        <p:txBody>
          <a:bodyPr/>
          <a:lstStyle/>
          <a:p>
            <a:fld id="{7CDC475E-D373-40E5-A967-33F3C27EB4C3}" type="slidenum">
              <a:rPr lang="en-US" smtClean="0"/>
              <a:t>18</a:t>
            </a:fld>
            <a:endParaRPr lang="en-US"/>
          </a:p>
        </p:txBody>
      </p:sp>
      <p:pic>
        <p:nvPicPr>
          <p:cNvPr id="7" name="Graphic 6" descr="Meeting with solid fill">
            <a:extLst>
              <a:ext uri="{FF2B5EF4-FFF2-40B4-BE49-F238E27FC236}">
                <a16:creationId xmlns:a16="http://schemas.microsoft.com/office/drawing/2014/main" id="{0193D755-1B93-6797-D7AC-E9282483C76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89857" y="2057400"/>
            <a:ext cx="914400" cy="914400"/>
          </a:xfrm>
          <a:prstGeom prst="rect">
            <a:avLst/>
          </a:prstGeom>
        </p:spPr>
      </p:pic>
      <p:pic>
        <p:nvPicPr>
          <p:cNvPr id="9" name="Graphic 8" descr="Shield with solid fill">
            <a:extLst>
              <a:ext uri="{FF2B5EF4-FFF2-40B4-BE49-F238E27FC236}">
                <a16:creationId xmlns:a16="http://schemas.microsoft.com/office/drawing/2014/main" id="{0F25DB23-BC77-CCE4-9EA5-4664A8FCE7F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155789" y="2057400"/>
            <a:ext cx="914400" cy="914400"/>
          </a:xfrm>
          <a:prstGeom prst="rect">
            <a:avLst/>
          </a:prstGeom>
        </p:spPr>
      </p:pic>
      <p:pic>
        <p:nvPicPr>
          <p:cNvPr id="10" name="Graphic 9" descr="Speech with solid fill">
            <a:extLst>
              <a:ext uri="{FF2B5EF4-FFF2-40B4-BE49-F238E27FC236}">
                <a16:creationId xmlns:a16="http://schemas.microsoft.com/office/drawing/2014/main" id="{3B2EB852-A48F-9614-7CF2-152F04C5B48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89857" y="4191000"/>
            <a:ext cx="914400" cy="914400"/>
          </a:xfrm>
          <a:prstGeom prst="rect">
            <a:avLst/>
          </a:prstGeom>
        </p:spPr>
      </p:pic>
      <p:pic>
        <p:nvPicPr>
          <p:cNvPr id="11" name="Graphic 10" descr="Thumbs up sign with solid fill">
            <a:extLst>
              <a:ext uri="{FF2B5EF4-FFF2-40B4-BE49-F238E27FC236}">
                <a16:creationId xmlns:a16="http://schemas.microsoft.com/office/drawing/2014/main" id="{F82434C3-D120-6EA8-86A3-0545743E5B7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155789" y="4191000"/>
            <a:ext cx="914400" cy="914400"/>
          </a:xfrm>
          <a:prstGeom prst="rect">
            <a:avLst/>
          </a:prstGeom>
        </p:spPr>
      </p:pic>
    </p:spTree>
    <p:extLst>
      <p:ext uri="{BB962C8B-B14F-4D97-AF65-F5344CB8AC3E}">
        <p14:creationId xmlns:p14="http://schemas.microsoft.com/office/powerpoint/2010/main" val="2134278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63C2-62DB-36E8-7958-2C051E58561A}"/>
              </a:ext>
            </a:extLst>
          </p:cNvPr>
          <p:cNvSpPr>
            <a:spLocks noGrp="1"/>
          </p:cNvSpPr>
          <p:nvPr>
            <p:ph type="title"/>
          </p:nvPr>
        </p:nvSpPr>
        <p:spPr/>
        <p:txBody>
          <a:bodyPr/>
          <a:lstStyle/>
          <a:p>
            <a:r>
              <a:rPr lang="en-US" dirty="0"/>
              <a:t>Where the Line Sits</a:t>
            </a:r>
          </a:p>
        </p:txBody>
      </p:sp>
      <p:sp>
        <p:nvSpPr>
          <p:cNvPr id="3" name="Slide Number Placeholder 2">
            <a:extLst>
              <a:ext uri="{FF2B5EF4-FFF2-40B4-BE49-F238E27FC236}">
                <a16:creationId xmlns:a16="http://schemas.microsoft.com/office/drawing/2014/main" id="{66CF6B1D-1AD3-7AF2-893D-478DBF46CEC6}"/>
              </a:ext>
            </a:extLst>
          </p:cNvPr>
          <p:cNvSpPr>
            <a:spLocks noGrp="1"/>
          </p:cNvSpPr>
          <p:nvPr>
            <p:ph type="sldNum" sz="quarter" idx="4"/>
          </p:nvPr>
        </p:nvSpPr>
        <p:spPr/>
        <p:txBody>
          <a:bodyPr/>
          <a:lstStyle/>
          <a:p>
            <a:fld id="{7CDC475E-D373-40E5-A967-33F3C27EB4C3}" type="slidenum">
              <a:rPr lang="en-US" smtClean="0"/>
              <a:t>19</a:t>
            </a:fld>
            <a:endParaRPr lang="en-US"/>
          </a:p>
        </p:txBody>
      </p:sp>
      <p:sp>
        <p:nvSpPr>
          <p:cNvPr id="4" name="Content Placeholder 3">
            <a:extLst>
              <a:ext uri="{FF2B5EF4-FFF2-40B4-BE49-F238E27FC236}">
                <a16:creationId xmlns:a16="http://schemas.microsoft.com/office/drawing/2014/main" id="{5C7F63E5-B84A-0663-C233-609D01D82E29}"/>
              </a:ext>
            </a:extLst>
          </p:cNvPr>
          <p:cNvSpPr>
            <a:spLocks noGrp="1"/>
          </p:cNvSpPr>
          <p:nvPr>
            <p:ph idx="11"/>
          </p:nvPr>
        </p:nvSpPr>
        <p:spPr>
          <a:xfrm>
            <a:off x="391885" y="2148349"/>
            <a:ext cx="5459473" cy="2870218"/>
          </a:xfrm>
        </p:spPr>
        <p:txBody>
          <a:bodyPr>
            <a:normAutofit lnSpcReduction="10000"/>
          </a:bodyPr>
          <a:lstStyle/>
          <a:p>
            <a:pPr>
              <a:spcAft>
                <a:spcPts val="1000"/>
              </a:spcAft>
              <a:buClr>
                <a:srgbClr val="00B050"/>
              </a:buClr>
              <a:buFont typeface="Wingdings" panose="05000000000000000000" pitchFamily="2" charset="2"/>
              <a:buChar char="ü"/>
            </a:pPr>
            <a:r>
              <a:rPr lang="en-US" sz="2000" dirty="0"/>
              <a:t>Share factual information with employees </a:t>
            </a:r>
            <a:br>
              <a:rPr lang="en-US" sz="2000" dirty="0"/>
            </a:br>
            <a:r>
              <a:rPr lang="en-US" sz="2000" dirty="0"/>
              <a:t>and the public.</a:t>
            </a:r>
          </a:p>
          <a:p>
            <a:pPr>
              <a:spcAft>
                <a:spcPts val="1000"/>
              </a:spcAft>
              <a:buClr>
                <a:srgbClr val="00B050"/>
              </a:buClr>
              <a:buFont typeface="Wingdings" panose="05000000000000000000" pitchFamily="2" charset="2"/>
              <a:buChar char="ü"/>
            </a:pPr>
            <a:r>
              <a:rPr lang="en-US" sz="2000" dirty="0"/>
              <a:t>Respond to union communications with </a:t>
            </a:r>
            <a:br>
              <a:rPr lang="en-US" sz="2000" dirty="0"/>
            </a:br>
            <a:r>
              <a:rPr lang="en-US" sz="2000" dirty="0"/>
              <a:t>the district’s view.</a:t>
            </a:r>
          </a:p>
          <a:p>
            <a:pPr>
              <a:spcAft>
                <a:spcPts val="1000"/>
              </a:spcAft>
              <a:buClr>
                <a:srgbClr val="00B050"/>
              </a:buClr>
              <a:buFont typeface="Wingdings" panose="05000000000000000000" pitchFamily="2" charset="2"/>
              <a:buChar char="ü"/>
            </a:pPr>
            <a:r>
              <a:rPr lang="en-US" sz="2000" dirty="0"/>
              <a:t>Establish regular, predictable </a:t>
            </a:r>
            <a:br>
              <a:rPr lang="en-US" sz="2000" dirty="0"/>
            </a:br>
            <a:r>
              <a:rPr lang="en-US" sz="2000" dirty="0"/>
              <a:t>negotiation updates.</a:t>
            </a:r>
          </a:p>
          <a:p>
            <a:pPr>
              <a:spcAft>
                <a:spcPts val="1000"/>
              </a:spcAft>
              <a:buClr>
                <a:srgbClr val="00B050"/>
              </a:buClr>
              <a:buFont typeface="Wingdings" panose="05000000000000000000" pitchFamily="2" charset="2"/>
              <a:buChar char="ü"/>
            </a:pPr>
            <a:r>
              <a:rPr lang="en-US" sz="2000" dirty="0"/>
              <a:t>State a lawful opinion about the process </a:t>
            </a:r>
            <a:br>
              <a:rPr lang="en-US" sz="2000" dirty="0"/>
            </a:br>
            <a:r>
              <a:rPr lang="en-US" sz="2000" dirty="0"/>
              <a:t>or its pace.</a:t>
            </a:r>
          </a:p>
        </p:txBody>
      </p:sp>
      <p:sp>
        <p:nvSpPr>
          <p:cNvPr id="5" name="Content Placeholder 4">
            <a:extLst>
              <a:ext uri="{FF2B5EF4-FFF2-40B4-BE49-F238E27FC236}">
                <a16:creationId xmlns:a16="http://schemas.microsoft.com/office/drawing/2014/main" id="{E403B187-246C-355E-C340-849752148FAD}"/>
              </a:ext>
            </a:extLst>
          </p:cNvPr>
          <p:cNvSpPr>
            <a:spLocks noGrp="1"/>
          </p:cNvSpPr>
          <p:nvPr>
            <p:ph idx="12"/>
          </p:nvPr>
        </p:nvSpPr>
        <p:spPr>
          <a:xfrm>
            <a:off x="6008185" y="2148349"/>
            <a:ext cx="5791702" cy="2870218"/>
          </a:xfrm>
        </p:spPr>
        <p:txBody>
          <a:bodyPr>
            <a:normAutofit lnSpcReduction="10000"/>
          </a:bodyPr>
          <a:lstStyle/>
          <a:p>
            <a:pPr>
              <a:spcAft>
                <a:spcPts val="1000"/>
              </a:spcAft>
              <a:buClr>
                <a:srgbClr val="C00000"/>
              </a:buClr>
              <a:buFont typeface="Wingdings" panose="05000000000000000000" pitchFamily="2" charset="2"/>
              <a:buChar char=""/>
            </a:pPr>
            <a:r>
              <a:rPr lang="en-US" sz="2000" dirty="0"/>
              <a:t>Negotiating directly with unit members, </a:t>
            </a:r>
            <a:br>
              <a:rPr lang="en-US" sz="2000" dirty="0"/>
            </a:br>
            <a:r>
              <a:rPr lang="en-US" sz="2000" dirty="0"/>
              <a:t>bypassing the union.</a:t>
            </a:r>
          </a:p>
          <a:p>
            <a:pPr>
              <a:spcAft>
                <a:spcPts val="1000"/>
              </a:spcAft>
              <a:buClr>
                <a:srgbClr val="C00000"/>
              </a:buClr>
              <a:buFont typeface="Wingdings" panose="05000000000000000000" pitchFamily="2" charset="2"/>
              <a:buChar char=""/>
            </a:pPr>
            <a:r>
              <a:rPr lang="en-US" sz="2000" dirty="0"/>
              <a:t>Undermining the union’s leadership </a:t>
            </a:r>
            <a:br>
              <a:rPr lang="en-US" sz="2000" dirty="0"/>
            </a:br>
            <a:r>
              <a:rPr lang="en-US" sz="2000" dirty="0"/>
              <a:t>or standing.</a:t>
            </a:r>
          </a:p>
          <a:p>
            <a:pPr>
              <a:spcAft>
                <a:spcPts val="1000"/>
              </a:spcAft>
              <a:buClr>
                <a:srgbClr val="C00000"/>
              </a:buClr>
              <a:buFont typeface="Wingdings" panose="05000000000000000000" pitchFamily="2" charset="2"/>
              <a:buChar char=""/>
            </a:pPr>
            <a:r>
              <a:rPr lang="en-US" sz="2000" dirty="0"/>
              <a:t>Coercing support through threats or </a:t>
            </a:r>
            <a:br>
              <a:rPr lang="en-US" sz="2000" dirty="0"/>
            </a:br>
            <a:r>
              <a:rPr lang="en-US" sz="2000" dirty="0"/>
              <a:t>promised benefits.</a:t>
            </a:r>
          </a:p>
          <a:p>
            <a:pPr>
              <a:spcAft>
                <a:spcPts val="1000"/>
              </a:spcAft>
              <a:buClr>
                <a:srgbClr val="C00000"/>
              </a:buClr>
              <a:buFont typeface="Wingdings" panose="05000000000000000000" pitchFamily="2" charset="2"/>
              <a:buChar char=""/>
            </a:pPr>
            <a:r>
              <a:rPr lang="en-US" sz="2000" dirty="0"/>
              <a:t>Publicizing a proposal before it’s passed </a:t>
            </a:r>
            <a:br>
              <a:rPr lang="en-US" sz="2000" dirty="0"/>
            </a:br>
            <a:r>
              <a:rPr lang="en-US" sz="2000" dirty="0"/>
              <a:t>at the table.</a:t>
            </a:r>
          </a:p>
        </p:txBody>
      </p:sp>
      <p:sp>
        <p:nvSpPr>
          <p:cNvPr id="6" name="Content Placeholder 5">
            <a:extLst>
              <a:ext uri="{FF2B5EF4-FFF2-40B4-BE49-F238E27FC236}">
                <a16:creationId xmlns:a16="http://schemas.microsoft.com/office/drawing/2014/main" id="{4A32A899-C375-607F-430F-41D34BFC0C8F}"/>
              </a:ext>
            </a:extLst>
          </p:cNvPr>
          <p:cNvSpPr>
            <a:spLocks noGrp="1"/>
          </p:cNvSpPr>
          <p:nvPr>
            <p:ph sz="quarter" idx="13"/>
          </p:nvPr>
        </p:nvSpPr>
        <p:spPr>
          <a:solidFill>
            <a:srgbClr val="00B050"/>
          </a:solidFill>
        </p:spPr>
        <p:txBody>
          <a:bodyPr anchor="ctr"/>
          <a:lstStyle/>
          <a:p>
            <a:r>
              <a:rPr lang="en-US" sz="2400" dirty="0">
                <a:solidFill>
                  <a:schemeClr val="bg1"/>
                </a:solidFill>
              </a:rPr>
              <a:t>PERMITTED — District Free Speech</a:t>
            </a:r>
          </a:p>
        </p:txBody>
      </p:sp>
      <p:sp>
        <p:nvSpPr>
          <p:cNvPr id="7" name="Content Placeholder 6">
            <a:extLst>
              <a:ext uri="{FF2B5EF4-FFF2-40B4-BE49-F238E27FC236}">
                <a16:creationId xmlns:a16="http://schemas.microsoft.com/office/drawing/2014/main" id="{1D2C2BA7-36DF-7C19-0C30-14DBB3FC8D3D}"/>
              </a:ext>
            </a:extLst>
          </p:cNvPr>
          <p:cNvSpPr>
            <a:spLocks noGrp="1"/>
          </p:cNvSpPr>
          <p:nvPr>
            <p:ph sz="quarter" idx="14"/>
          </p:nvPr>
        </p:nvSpPr>
        <p:spPr>
          <a:xfrm>
            <a:off x="6008185" y="1492694"/>
            <a:ext cx="5791702" cy="538162"/>
          </a:xfrm>
          <a:solidFill>
            <a:srgbClr val="C00000"/>
          </a:solidFill>
        </p:spPr>
        <p:txBody>
          <a:bodyPr anchor="ctr"/>
          <a:lstStyle/>
          <a:p>
            <a:r>
              <a:rPr lang="en-US" sz="2400" dirty="0">
                <a:solidFill>
                  <a:schemeClr val="bg1"/>
                </a:solidFill>
              </a:rPr>
              <a:t>PROHIBITED — Interference</a:t>
            </a:r>
          </a:p>
        </p:txBody>
      </p:sp>
      <p:sp>
        <p:nvSpPr>
          <p:cNvPr id="9" name="Shape 14">
            <a:extLst>
              <a:ext uri="{FF2B5EF4-FFF2-40B4-BE49-F238E27FC236}">
                <a16:creationId xmlns:a16="http://schemas.microsoft.com/office/drawing/2014/main" id="{95FEAD0C-4306-4CE5-9CE0-91393D092F79}"/>
              </a:ext>
            </a:extLst>
          </p:cNvPr>
          <p:cNvSpPr/>
          <p:nvPr/>
        </p:nvSpPr>
        <p:spPr>
          <a:xfrm>
            <a:off x="391885" y="5161733"/>
            <a:ext cx="11408002" cy="744397"/>
          </a:xfrm>
          <a:prstGeom prst="rect">
            <a:avLst/>
          </a:prstGeom>
          <a:solidFill>
            <a:schemeClr val="tx2"/>
          </a:solidFill>
          <a:ln>
            <a:noFill/>
          </a:ln>
        </p:spPr>
        <p:txBody>
          <a:bodyPr/>
          <a:lstStyle/>
          <a:p>
            <a:endParaRPr lang="en-US"/>
          </a:p>
        </p:txBody>
      </p:sp>
      <p:sp>
        <p:nvSpPr>
          <p:cNvPr id="11" name="Text 16">
            <a:extLst>
              <a:ext uri="{FF2B5EF4-FFF2-40B4-BE49-F238E27FC236}">
                <a16:creationId xmlns:a16="http://schemas.microsoft.com/office/drawing/2014/main" id="{525F43DF-1C5D-F137-0388-E3909B95F486}"/>
              </a:ext>
            </a:extLst>
          </p:cNvPr>
          <p:cNvSpPr/>
          <p:nvPr/>
        </p:nvSpPr>
        <p:spPr>
          <a:xfrm>
            <a:off x="392113" y="5161732"/>
            <a:ext cx="11407774" cy="744397"/>
          </a:xfrm>
          <a:prstGeom prst="rect">
            <a:avLst/>
          </a:prstGeom>
          <a:noFill/>
          <a:ln/>
        </p:spPr>
        <p:txBody>
          <a:bodyPr wrap="square" rtlCol="0" anchor="ctr"/>
          <a:lstStyle/>
          <a:p>
            <a:pPr marL="0" indent="0">
              <a:buNone/>
            </a:pPr>
            <a:r>
              <a:rPr lang="en-US" dirty="0">
                <a:solidFill>
                  <a:srgbClr val="FFFFFF"/>
                </a:solidFill>
                <a:ea typeface="Calibri" pitchFamily="34" charset="-122"/>
                <a:cs typeface="Calibri" pitchFamily="34" charset="-120"/>
              </a:rPr>
              <a:t>PERB draws the line by looking at surrounding circumstances, and not just the words used. Even a true statement can be found coercive if the timing, tone, or context suggests a threat or a promised benefit.</a:t>
            </a:r>
          </a:p>
        </p:txBody>
      </p:sp>
    </p:spTree>
    <p:extLst>
      <p:ext uri="{BB962C8B-B14F-4D97-AF65-F5344CB8AC3E}">
        <p14:creationId xmlns:p14="http://schemas.microsoft.com/office/powerpoint/2010/main" val="3454718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FED4-82D8-43C2-6497-5F23491817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604C7-A4B9-6BF1-4865-5697021F235F}"/>
              </a:ext>
            </a:extLst>
          </p:cNvPr>
          <p:cNvSpPr>
            <a:spLocks noGrp="1"/>
          </p:cNvSpPr>
          <p:nvPr>
            <p:ph type="title"/>
          </p:nvPr>
        </p:nvSpPr>
        <p:spPr/>
        <p:txBody>
          <a:bodyPr/>
          <a:lstStyle/>
          <a:p>
            <a:r>
              <a:rPr lang="en-US" dirty="0"/>
              <a:t>At the Table: What Would You Do?</a:t>
            </a:r>
          </a:p>
        </p:txBody>
      </p:sp>
      <p:sp>
        <p:nvSpPr>
          <p:cNvPr id="4" name="Slide Number Placeholder 3">
            <a:extLst>
              <a:ext uri="{FF2B5EF4-FFF2-40B4-BE49-F238E27FC236}">
                <a16:creationId xmlns:a16="http://schemas.microsoft.com/office/drawing/2014/main" id="{3A0B0E03-1E86-FEF3-C887-D5719EEB04FE}"/>
              </a:ext>
            </a:extLst>
          </p:cNvPr>
          <p:cNvSpPr>
            <a:spLocks noGrp="1"/>
          </p:cNvSpPr>
          <p:nvPr>
            <p:ph type="sldNum" sz="quarter" idx="4"/>
          </p:nvPr>
        </p:nvSpPr>
        <p:spPr/>
        <p:txBody>
          <a:bodyPr/>
          <a:lstStyle/>
          <a:p>
            <a:fld id="{7CDC475E-D373-40E5-A967-33F3C27EB4C3}" type="slidenum">
              <a:rPr lang="en-US" smtClean="0"/>
              <a:t>20</a:t>
            </a:fld>
            <a:endParaRPr lang="en-US"/>
          </a:p>
        </p:txBody>
      </p:sp>
      <p:graphicFrame>
        <p:nvGraphicFramePr>
          <p:cNvPr id="8" name="Content Placeholder 7">
            <a:extLst>
              <a:ext uri="{FF2B5EF4-FFF2-40B4-BE49-F238E27FC236}">
                <a16:creationId xmlns:a16="http://schemas.microsoft.com/office/drawing/2014/main" id="{9160E972-E004-8680-86DE-CDEC85586277}"/>
              </a:ext>
            </a:extLst>
          </p:cNvPr>
          <p:cNvGraphicFramePr>
            <a:graphicFrameLocks noGrp="1"/>
          </p:cNvGraphicFramePr>
          <p:nvPr>
            <p:ph idx="1"/>
            <p:extLst>
              <p:ext uri="{D42A27DB-BD31-4B8C-83A1-F6EECF244321}">
                <p14:modId xmlns:p14="http://schemas.microsoft.com/office/powerpoint/2010/main" val="2883652303"/>
              </p:ext>
            </p:extLst>
          </p:nvPr>
        </p:nvGraphicFramePr>
        <p:xfrm>
          <a:off x="392113" y="1558925"/>
          <a:ext cx="11080750" cy="4329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1403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A345-AA88-A44E-F61C-F96725070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4580DC-B823-EB10-DEBA-DB2F1B5372A6}"/>
              </a:ext>
            </a:extLst>
          </p:cNvPr>
          <p:cNvSpPr>
            <a:spLocks noGrp="1"/>
          </p:cNvSpPr>
          <p:nvPr>
            <p:ph type="title"/>
          </p:nvPr>
        </p:nvSpPr>
        <p:spPr>
          <a:xfrm>
            <a:off x="391886" y="2293510"/>
            <a:ext cx="7072170" cy="2270980"/>
          </a:xfrm>
        </p:spPr>
        <p:txBody>
          <a:bodyPr/>
          <a:lstStyle/>
          <a:p>
            <a:r>
              <a:rPr lang="en-US" dirty="0"/>
              <a:t>Concerted Activity</a:t>
            </a:r>
            <a:br>
              <a:rPr lang="en-US" dirty="0"/>
            </a:br>
            <a:r>
              <a:rPr lang="en-US" sz="4000" dirty="0">
                <a:latin typeface="+mn-lt"/>
              </a:rPr>
              <a:t>Protected vs. unprotected, and the District’s realistic options.</a:t>
            </a:r>
            <a:endParaRPr lang="en-US" dirty="0">
              <a:latin typeface="+mn-lt"/>
            </a:endParaRPr>
          </a:p>
        </p:txBody>
      </p:sp>
    </p:spTree>
    <p:extLst>
      <p:ext uri="{BB962C8B-B14F-4D97-AF65-F5344CB8AC3E}">
        <p14:creationId xmlns:p14="http://schemas.microsoft.com/office/powerpoint/2010/main" val="1897146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81B1-05BA-84AA-ED4E-D86246BBF577}"/>
              </a:ext>
            </a:extLst>
          </p:cNvPr>
          <p:cNvSpPr>
            <a:spLocks noGrp="1"/>
          </p:cNvSpPr>
          <p:nvPr>
            <p:ph type="title"/>
          </p:nvPr>
        </p:nvSpPr>
        <p:spPr/>
        <p:txBody>
          <a:bodyPr/>
          <a:lstStyle/>
          <a:p>
            <a:r>
              <a:rPr lang="en-US" dirty="0"/>
              <a:t>The Two-Part Test</a:t>
            </a:r>
          </a:p>
        </p:txBody>
      </p:sp>
      <p:sp>
        <p:nvSpPr>
          <p:cNvPr id="3" name="Slide Number Placeholder 2">
            <a:extLst>
              <a:ext uri="{FF2B5EF4-FFF2-40B4-BE49-F238E27FC236}">
                <a16:creationId xmlns:a16="http://schemas.microsoft.com/office/drawing/2014/main" id="{2F3C1737-3B3F-5833-A374-F6D520487AA7}"/>
              </a:ext>
            </a:extLst>
          </p:cNvPr>
          <p:cNvSpPr>
            <a:spLocks noGrp="1"/>
          </p:cNvSpPr>
          <p:nvPr>
            <p:ph type="sldNum" sz="quarter" idx="4"/>
          </p:nvPr>
        </p:nvSpPr>
        <p:spPr/>
        <p:txBody>
          <a:bodyPr/>
          <a:lstStyle/>
          <a:p>
            <a:fld id="{7CDC475E-D373-40E5-A967-33F3C27EB4C3}" type="slidenum">
              <a:rPr lang="en-US" smtClean="0"/>
              <a:t>22</a:t>
            </a:fld>
            <a:endParaRPr lang="en-US"/>
          </a:p>
        </p:txBody>
      </p:sp>
      <p:sp>
        <p:nvSpPr>
          <p:cNvPr id="4" name="Content Placeholder 3">
            <a:extLst>
              <a:ext uri="{FF2B5EF4-FFF2-40B4-BE49-F238E27FC236}">
                <a16:creationId xmlns:a16="http://schemas.microsoft.com/office/drawing/2014/main" id="{759F205D-3E37-2CED-CCEB-CBB6E30207FC}"/>
              </a:ext>
            </a:extLst>
          </p:cNvPr>
          <p:cNvSpPr>
            <a:spLocks noGrp="1"/>
          </p:cNvSpPr>
          <p:nvPr>
            <p:ph sz="quarter" idx="13"/>
          </p:nvPr>
        </p:nvSpPr>
        <p:spPr>
          <a:xfrm>
            <a:off x="392113" y="2458565"/>
            <a:ext cx="5459412" cy="389710"/>
          </a:xfrm>
          <a:solidFill>
            <a:srgbClr val="00B050"/>
          </a:solidFill>
        </p:spPr>
        <p:txBody>
          <a:bodyPr anchor="ctr"/>
          <a:lstStyle/>
          <a:p>
            <a:r>
              <a:rPr lang="en-US" sz="2000" dirty="0">
                <a:solidFill>
                  <a:schemeClr val="bg1"/>
                </a:solidFill>
              </a:rPr>
              <a:t>Protected</a:t>
            </a:r>
          </a:p>
        </p:txBody>
      </p:sp>
      <p:sp>
        <p:nvSpPr>
          <p:cNvPr id="5" name="Content Placeholder 4">
            <a:extLst>
              <a:ext uri="{FF2B5EF4-FFF2-40B4-BE49-F238E27FC236}">
                <a16:creationId xmlns:a16="http://schemas.microsoft.com/office/drawing/2014/main" id="{2CC1A9FE-A056-5643-17DD-419EAB1CEAD0}"/>
              </a:ext>
            </a:extLst>
          </p:cNvPr>
          <p:cNvSpPr>
            <a:spLocks noGrp="1"/>
          </p:cNvSpPr>
          <p:nvPr>
            <p:ph sz="quarter" idx="14"/>
          </p:nvPr>
        </p:nvSpPr>
        <p:spPr>
          <a:xfrm>
            <a:off x="6008185" y="2458565"/>
            <a:ext cx="5459473" cy="389710"/>
          </a:xfrm>
          <a:solidFill>
            <a:srgbClr val="C00000"/>
          </a:solidFill>
        </p:spPr>
        <p:txBody>
          <a:bodyPr anchor="ctr"/>
          <a:lstStyle/>
          <a:p>
            <a:r>
              <a:rPr lang="en-US" sz="2000" dirty="0">
                <a:solidFill>
                  <a:schemeClr val="bg1"/>
                </a:solidFill>
              </a:rPr>
              <a:t>Unprotected</a:t>
            </a:r>
          </a:p>
        </p:txBody>
      </p:sp>
      <p:sp>
        <p:nvSpPr>
          <p:cNvPr id="6" name="Content Placeholder 5">
            <a:extLst>
              <a:ext uri="{FF2B5EF4-FFF2-40B4-BE49-F238E27FC236}">
                <a16:creationId xmlns:a16="http://schemas.microsoft.com/office/drawing/2014/main" id="{E933812C-CB80-5F3B-99E7-967FA95E280E}"/>
              </a:ext>
            </a:extLst>
          </p:cNvPr>
          <p:cNvSpPr>
            <a:spLocks noGrp="1"/>
          </p:cNvSpPr>
          <p:nvPr>
            <p:ph idx="11"/>
          </p:nvPr>
        </p:nvSpPr>
        <p:spPr>
          <a:xfrm>
            <a:off x="391885" y="2990193"/>
            <a:ext cx="5459473" cy="2900244"/>
          </a:xfrm>
          <a:solidFill>
            <a:schemeClr val="accent4">
              <a:lumMod val="20000"/>
              <a:lumOff val="80000"/>
            </a:schemeClr>
          </a:solidFill>
        </p:spPr>
        <p:txBody>
          <a:bodyPr>
            <a:normAutofit/>
          </a:bodyPr>
          <a:lstStyle/>
          <a:p>
            <a:r>
              <a:rPr lang="en-US" sz="1800" dirty="0"/>
              <a:t>Strikes after completing impasse procedures.</a:t>
            </a:r>
          </a:p>
          <a:p>
            <a:r>
              <a:rPr lang="en-US" sz="1800" dirty="0"/>
              <a:t>Peaceable, non-blocking informational picketing.</a:t>
            </a:r>
          </a:p>
          <a:p>
            <a:r>
              <a:rPr lang="en-US" sz="1800" dirty="0"/>
              <a:t>Work-to-rule on truly voluntary duties.</a:t>
            </a:r>
          </a:p>
          <a:p>
            <a:r>
              <a:rPr lang="en-US" sz="1800" dirty="0"/>
              <a:t>Member communication via email, bulletin boards.</a:t>
            </a:r>
          </a:p>
          <a:p>
            <a:r>
              <a:rPr lang="en-US" sz="1800" dirty="0"/>
              <a:t>Attending and speaking at board meetings.</a:t>
            </a:r>
          </a:p>
        </p:txBody>
      </p:sp>
      <p:sp>
        <p:nvSpPr>
          <p:cNvPr id="7" name="Content Placeholder 6">
            <a:extLst>
              <a:ext uri="{FF2B5EF4-FFF2-40B4-BE49-F238E27FC236}">
                <a16:creationId xmlns:a16="http://schemas.microsoft.com/office/drawing/2014/main" id="{E5C51762-8CA5-697E-1DD3-10CACF79E2DD}"/>
              </a:ext>
            </a:extLst>
          </p:cNvPr>
          <p:cNvSpPr>
            <a:spLocks noGrp="1"/>
          </p:cNvSpPr>
          <p:nvPr>
            <p:ph idx="12"/>
          </p:nvPr>
        </p:nvSpPr>
        <p:spPr>
          <a:xfrm>
            <a:off x="6008185" y="2990193"/>
            <a:ext cx="5459473" cy="2900244"/>
          </a:xfrm>
          <a:solidFill>
            <a:schemeClr val="accent4">
              <a:lumMod val="20000"/>
              <a:lumOff val="80000"/>
            </a:schemeClr>
          </a:solidFill>
        </p:spPr>
        <p:txBody>
          <a:bodyPr>
            <a:normAutofit/>
          </a:bodyPr>
          <a:lstStyle/>
          <a:p>
            <a:r>
              <a:rPr lang="en-US" sz="1800" dirty="0"/>
              <a:t>Strikes before impasse procedures are exhausted.</a:t>
            </a:r>
          </a:p>
          <a:p>
            <a:r>
              <a:rPr lang="en-US" sz="1800" dirty="0"/>
              <a:t>Sickouts, intermittent, or surprise strikes.</a:t>
            </a:r>
          </a:p>
          <a:p>
            <a:r>
              <a:rPr lang="en-US" sz="1800" dirty="0"/>
              <a:t>Wildcat strikes not authorized by the union.</a:t>
            </a:r>
          </a:p>
          <a:p>
            <a:r>
              <a:rPr lang="en-US" sz="1800" dirty="0"/>
              <a:t>Blocking access to district property.</a:t>
            </a:r>
          </a:p>
          <a:p>
            <a:r>
              <a:rPr lang="en-US" sz="1800" dirty="0"/>
              <a:t>Refusing mandatory duties as a bargaining tactic.</a:t>
            </a:r>
          </a:p>
        </p:txBody>
      </p:sp>
      <p:sp>
        <p:nvSpPr>
          <p:cNvPr id="11" name="Text 2">
            <a:extLst>
              <a:ext uri="{FF2B5EF4-FFF2-40B4-BE49-F238E27FC236}">
                <a16:creationId xmlns:a16="http://schemas.microsoft.com/office/drawing/2014/main" id="{8E052CF3-8B1C-95A2-E609-25F87F3DF37B}"/>
              </a:ext>
            </a:extLst>
          </p:cNvPr>
          <p:cNvSpPr/>
          <p:nvPr/>
        </p:nvSpPr>
        <p:spPr>
          <a:xfrm>
            <a:off x="392113" y="1472078"/>
            <a:ext cx="11155680" cy="685800"/>
          </a:xfrm>
          <a:prstGeom prst="rect">
            <a:avLst/>
          </a:prstGeom>
          <a:noFill/>
          <a:ln/>
        </p:spPr>
        <p:txBody>
          <a:bodyPr wrap="square" rtlCol="0" anchor="t"/>
          <a:lstStyle/>
          <a:p>
            <a:pPr marL="0" indent="0">
              <a:buNone/>
            </a:pPr>
            <a:r>
              <a:rPr lang="en-US" sz="2400" dirty="0">
                <a:ea typeface="Calibri" pitchFamily="34" charset="-122"/>
                <a:cs typeface="Calibri" pitchFamily="34" charset="-120"/>
              </a:rPr>
              <a:t>An activity is protected only when it’s </a:t>
            </a:r>
            <a:r>
              <a:rPr lang="en-US" sz="2400" b="1" dirty="0">
                <a:ea typeface="Calibri" pitchFamily="34" charset="-122"/>
                <a:cs typeface="Calibri" pitchFamily="34" charset="-120"/>
              </a:rPr>
              <a:t>lawful under the EERA</a:t>
            </a:r>
            <a:r>
              <a:rPr lang="en-US" sz="2400" dirty="0">
                <a:ea typeface="Calibri" pitchFamily="34" charset="-122"/>
                <a:cs typeface="Calibri" pitchFamily="34" charset="-120"/>
              </a:rPr>
              <a:t> and </a:t>
            </a:r>
            <a:r>
              <a:rPr lang="en-US" sz="2400" b="1" dirty="0">
                <a:ea typeface="Calibri" pitchFamily="34" charset="-122"/>
                <a:cs typeface="Calibri" pitchFamily="34" charset="-120"/>
              </a:rPr>
              <a:t>pursued in a proper manner</a:t>
            </a:r>
            <a:r>
              <a:rPr lang="en-US" sz="2400" dirty="0">
                <a:ea typeface="Calibri" pitchFamily="34" charset="-122"/>
                <a:cs typeface="Calibri" pitchFamily="34" charset="-120"/>
              </a:rPr>
              <a:t>. Improper means strip protection — even for a legitimate goal.</a:t>
            </a:r>
            <a:endParaRPr lang="en-US" sz="2400" dirty="0"/>
          </a:p>
        </p:txBody>
      </p:sp>
    </p:spTree>
    <p:extLst>
      <p:ext uri="{BB962C8B-B14F-4D97-AF65-F5344CB8AC3E}">
        <p14:creationId xmlns:p14="http://schemas.microsoft.com/office/powerpoint/2010/main" val="740012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4098-0114-97DD-E700-2179A506715A}"/>
              </a:ext>
            </a:extLst>
          </p:cNvPr>
          <p:cNvSpPr>
            <a:spLocks noGrp="1"/>
          </p:cNvSpPr>
          <p:nvPr>
            <p:ph type="title"/>
          </p:nvPr>
        </p:nvSpPr>
        <p:spPr/>
        <p:txBody>
          <a:bodyPr/>
          <a:lstStyle/>
          <a:p>
            <a:r>
              <a:rPr lang="en-US" dirty="0"/>
              <a:t>Work-to-Rule: The Likeliest Test You’ll Face</a:t>
            </a:r>
          </a:p>
        </p:txBody>
      </p:sp>
      <p:sp>
        <p:nvSpPr>
          <p:cNvPr id="3" name="Slide Number Placeholder 2">
            <a:extLst>
              <a:ext uri="{FF2B5EF4-FFF2-40B4-BE49-F238E27FC236}">
                <a16:creationId xmlns:a16="http://schemas.microsoft.com/office/drawing/2014/main" id="{8AD54F05-6FE3-092F-340F-C8575534BFA4}"/>
              </a:ext>
            </a:extLst>
          </p:cNvPr>
          <p:cNvSpPr>
            <a:spLocks noGrp="1"/>
          </p:cNvSpPr>
          <p:nvPr>
            <p:ph type="sldNum" sz="quarter" idx="4"/>
          </p:nvPr>
        </p:nvSpPr>
        <p:spPr/>
        <p:txBody>
          <a:bodyPr/>
          <a:lstStyle/>
          <a:p>
            <a:fld id="{7CDC475E-D373-40E5-A967-33F3C27EB4C3}" type="slidenum">
              <a:rPr lang="en-US" smtClean="0"/>
              <a:t>23</a:t>
            </a:fld>
            <a:endParaRPr lang="en-US"/>
          </a:p>
        </p:txBody>
      </p:sp>
      <p:sp>
        <p:nvSpPr>
          <p:cNvPr id="4" name="Content Placeholder 3">
            <a:extLst>
              <a:ext uri="{FF2B5EF4-FFF2-40B4-BE49-F238E27FC236}">
                <a16:creationId xmlns:a16="http://schemas.microsoft.com/office/drawing/2014/main" id="{CD9C4186-40C9-2802-B33A-C4BA69592250}"/>
              </a:ext>
            </a:extLst>
          </p:cNvPr>
          <p:cNvSpPr>
            <a:spLocks noGrp="1"/>
          </p:cNvSpPr>
          <p:nvPr>
            <p:ph idx="11"/>
          </p:nvPr>
        </p:nvSpPr>
        <p:spPr>
          <a:xfrm>
            <a:off x="391885" y="3243736"/>
            <a:ext cx="3486779" cy="2551010"/>
          </a:xfrm>
        </p:spPr>
        <p:txBody>
          <a:bodyPr>
            <a:normAutofit lnSpcReduction="10000"/>
          </a:bodyPr>
          <a:lstStyle/>
          <a:p>
            <a:pPr marL="0" indent="0">
              <a:buNone/>
            </a:pPr>
            <a:r>
              <a:rPr lang="en-US" dirty="0"/>
              <a:t>Required by law, job description, or the CBA. Refusal is NOT protected and may support discipline.</a:t>
            </a:r>
          </a:p>
          <a:p>
            <a:pPr marL="0" indent="0">
              <a:buNone/>
            </a:pPr>
            <a:endParaRPr lang="en-US" sz="1600" i="1" dirty="0"/>
          </a:p>
          <a:p>
            <a:pPr marL="0" indent="0">
              <a:buNone/>
            </a:pPr>
            <a:r>
              <a:rPr lang="en-US" sz="1600" i="1" dirty="0"/>
              <a:t>e.g., normally assigned adjunct duties</a:t>
            </a:r>
          </a:p>
          <a:p>
            <a:pPr marL="0" indent="0">
              <a:buNone/>
            </a:pPr>
            <a:endParaRPr lang="en-US" dirty="0"/>
          </a:p>
        </p:txBody>
      </p:sp>
      <p:sp>
        <p:nvSpPr>
          <p:cNvPr id="5" name="Content Placeholder 4">
            <a:extLst>
              <a:ext uri="{FF2B5EF4-FFF2-40B4-BE49-F238E27FC236}">
                <a16:creationId xmlns:a16="http://schemas.microsoft.com/office/drawing/2014/main" id="{CDF805F9-1832-A348-DD25-4EB2BB2686CF}"/>
              </a:ext>
            </a:extLst>
          </p:cNvPr>
          <p:cNvSpPr>
            <a:spLocks noGrp="1"/>
          </p:cNvSpPr>
          <p:nvPr>
            <p:ph sz="quarter" idx="14"/>
          </p:nvPr>
        </p:nvSpPr>
        <p:spPr>
          <a:xfrm>
            <a:off x="392341" y="2548976"/>
            <a:ext cx="3486551" cy="538162"/>
          </a:xfrm>
        </p:spPr>
        <p:txBody>
          <a:bodyPr/>
          <a:lstStyle/>
          <a:p>
            <a:r>
              <a:rPr lang="en-US" dirty="0"/>
              <a:t>Mandatory Duties</a:t>
            </a:r>
          </a:p>
        </p:txBody>
      </p:sp>
      <p:sp>
        <p:nvSpPr>
          <p:cNvPr id="6" name="Content Placeholder 5">
            <a:extLst>
              <a:ext uri="{FF2B5EF4-FFF2-40B4-BE49-F238E27FC236}">
                <a16:creationId xmlns:a16="http://schemas.microsoft.com/office/drawing/2014/main" id="{73533E3C-1374-46E8-AC2F-5859D733AB63}"/>
              </a:ext>
            </a:extLst>
          </p:cNvPr>
          <p:cNvSpPr>
            <a:spLocks noGrp="1"/>
          </p:cNvSpPr>
          <p:nvPr>
            <p:ph sz="quarter" idx="15"/>
          </p:nvPr>
        </p:nvSpPr>
        <p:spPr>
          <a:xfrm>
            <a:off x="4189227" y="2548976"/>
            <a:ext cx="3486551" cy="538162"/>
          </a:xfrm>
        </p:spPr>
        <p:txBody>
          <a:bodyPr/>
          <a:lstStyle/>
          <a:p>
            <a:r>
              <a:rPr lang="en-US" dirty="0"/>
              <a:t>Discretionary Duties</a:t>
            </a:r>
          </a:p>
        </p:txBody>
      </p:sp>
      <p:sp>
        <p:nvSpPr>
          <p:cNvPr id="7" name="Content Placeholder 6">
            <a:extLst>
              <a:ext uri="{FF2B5EF4-FFF2-40B4-BE49-F238E27FC236}">
                <a16:creationId xmlns:a16="http://schemas.microsoft.com/office/drawing/2014/main" id="{D675D094-A37A-78BD-0514-79D1B7BF8378}"/>
              </a:ext>
            </a:extLst>
          </p:cNvPr>
          <p:cNvSpPr>
            <a:spLocks noGrp="1"/>
          </p:cNvSpPr>
          <p:nvPr>
            <p:ph sz="quarter" idx="17"/>
          </p:nvPr>
        </p:nvSpPr>
        <p:spPr>
          <a:xfrm>
            <a:off x="7941001" y="2548976"/>
            <a:ext cx="3486551" cy="538162"/>
          </a:xfrm>
        </p:spPr>
        <p:txBody>
          <a:bodyPr/>
          <a:lstStyle/>
          <a:p>
            <a:r>
              <a:rPr lang="en-US" dirty="0"/>
              <a:t>Voluntary Duties</a:t>
            </a:r>
          </a:p>
        </p:txBody>
      </p:sp>
      <p:sp>
        <p:nvSpPr>
          <p:cNvPr id="8" name="Content Placeholder 7">
            <a:extLst>
              <a:ext uri="{FF2B5EF4-FFF2-40B4-BE49-F238E27FC236}">
                <a16:creationId xmlns:a16="http://schemas.microsoft.com/office/drawing/2014/main" id="{EDB8244C-71EE-0E9A-3F8A-C1D3F6C00FF0}"/>
              </a:ext>
            </a:extLst>
          </p:cNvPr>
          <p:cNvSpPr>
            <a:spLocks noGrp="1"/>
          </p:cNvSpPr>
          <p:nvPr>
            <p:ph idx="18"/>
          </p:nvPr>
        </p:nvSpPr>
        <p:spPr>
          <a:xfrm>
            <a:off x="4188999" y="3243736"/>
            <a:ext cx="3486779" cy="2551010"/>
          </a:xfrm>
        </p:spPr>
        <p:txBody>
          <a:bodyPr>
            <a:normAutofit lnSpcReduction="10000"/>
          </a:bodyPr>
          <a:lstStyle/>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lang="en-US" dirty="0"/>
              <a:t>Manner of performance is left to the employee’s judgment. Refusal for bargaining leverage is </a:t>
            </a:r>
            <a:br>
              <a:rPr lang="en-US" dirty="0"/>
            </a:br>
            <a:r>
              <a:rPr lang="en-US" dirty="0"/>
              <a:t>NOT protected.</a:t>
            </a:r>
            <a:endParaRPr kumimoji="0" lang="en-US" sz="2400" b="0" i="0" u="none" strike="noStrike" kern="1200" cap="none" spc="0" normalizeH="0" baseline="0" noProof="0" dirty="0">
              <a:ln>
                <a:noFill/>
              </a:ln>
              <a:solidFill>
                <a:srgbClr val="404040"/>
              </a:solidFill>
              <a:effectLst/>
              <a:uLnTx/>
              <a:uFillTx/>
              <a:latin typeface="Aptos Narrow"/>
              <a:ea typeface="+mn-ea"/>
              <a:cs typeface="+mn-cs"/>
            </a:endParaRPr>
          </a:p>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endParaRPr kumimoji="0" lang="en-US" sz="1600" b="0" i="1" u="none" strike="noStrike" kern="1200" cap="none" spc="0" normalizeH="0" baseline="0" noProof="0" dirty="0">
              <a:ln>
                <a:noFill/>
              </a:ln>
              <a:solidFill>
                <a:srgbClr val="404040"/>
              </a:solidFill>
              <a:effectLst/>
              <a:uLnTx/>
              <a:uFillTx/>
              <a:latin typeface="Aptos Narrow"/>
              <a:ea typeface="+mn-ea"/>
              <a:cs typeface="+mn-cs"/>
            </a:endParaRPr>
          </a:p>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kumimoji="0" lang="en-US" sz="1600" b="0" i="1" u="none" strike="noStrike" kern="1200" cap="none" spc="0" normalizeH="0" baseline="0" noProof="0" dirty="0">
                <a:ln>
                  <a:noFill/>
                </a:ln>
                <a:solidFill>
                  <a:srgbClr val="404040"/>
                </a:solidFill>
                <a:effectLst/>
                <a:uLnTx/>
                <a:uFillTx/>
                <a:latin typeface="Aptos Narrow"/>
                <a:ea typeface="+mn-ea"/>
                <a:cs typeface="+mn-cs"/>
              </a:rPr>
              <a:t>e.g., whether to give a final exam</a:t>
            </a:r>
          </a:p>
        </p:txBody>
      </p:sp>
      <p:sp>
        <p:nvSpPr>
          <p:cNvPr id="9" name="Content Placeholder 8">
            <a:extLst>
              <a:ext uri="{FF2B5EF4-FFF2-40B4-BE49-F238E27FC236}">
                <a16:creationId xmlns:a16="http://schemas.microsoft.com/office/drawing/2014/main" id="{D2AE374F-24E3-FF4F-EAE3-8E42E912FE92}"/>
              </a:ext>
            </a:extLst>
          </p:cNvPr>
          <p:cNvSpPr>
            <a:spLocks noGrp="1"/>
          </p:cNvSpPr>
          <p:nvPr>
            <p:ph idx="19"/>
          </p:nvPr>
        </p:nvSpPr>
        <p:spPr>
          <a:xfrm>
            <a:off x="7940773" y="3243736"/>
            <a:ext cx="3486779" cy="2551010"/>
          </a:xfrm>
        </p:spPr>
        <p:txBody>
          <a:bodyPr>
            <a:normAutofit lnSpcReduction="10000"/>
          </a:bodyPr>
          <a:lstStyle/>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lang="en-US" dirty="0"/>
              <a:t>Duties an employee is genuinely free to do or not do. Refusal IS protected — case-by-case, weighted heavily on past practice.</a:t>
            </a:r>
            <a:endParaRPr kumimoji="0" lang="en-US" sz="2400" b="0" i="0" u="none" strike="noStrike" kern="1200" cap="none" spc="0" normalizeH="0" baseline="0" noProof="0" dirty="0">
              <a:ln>
                <a:noFill/>
              </a:ln>
              <a:solidFill>
                <a:srgbClr val="404040"/>
              </a:solidFill>
              <a:effectLst/>
              <a:uLnTx/>
              <a:uFillTx/>
              <a:latin typeface="Aptos Narrow"/>
              <a:ea typeface="+mn-ea"/>
              <a:cs typeface="+mn-cs"/>
            </a:endParaRPr>
          </a:p>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endParaRPr kumimoji="0" lang="en-US" sz="1600" b="0" i="1" u="none" strike="noStrike" kern="1200" cap="none" spc="0" normalizeH="0" baseline="0" noProof="0" dirty="0">
              <a:ln>
                <a:noFill/>
              </a:ln>
              <a:solidFill>
                <a:srgbClr val="404040"/>
              </a:solidFill>
              <a:effectLst/>
              <a:uLnTx/>
              <a:uFillTx/>
              <a:latin typeface="Aptos Narrow"/>
              <a:ea typeface="+mn-ea"/>
              <a:cs typeface="+mn-cs"/>
            </a:endParaRPr>
          </a:p>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kumimoji="0" lang="en-US" sz="1600" b="0" i="1" u="none" strike="noStrike" kern="1200" cap="none" spc="0" normalizeH="0" baseline="0" noProof="0" dirty="0">
                <a:ln>
                  <a:noFill/>
                </a:ln>
                <a:solidFill>
                  <a:srgbClr val="404040"/>
                </a:solidFill>
                <a:effectLst/>
                <a:uLnTx/>
                <a:uFillTx/>
                <a:latin typeface="Aptos Narrow"/>
                <a:ea typeface="+mn-ea"/>
                <a:cs typeface="+mn-cs"/>
              </a:rPr>
              <a:t>e.g., a</a:t>
            </a:r>
            <a:r>
              <a:rPr lang="en-US" sz="1600" i="1" dirty="0" err="1">
                <a:solidFill>
                  <a:srgbClr val="404040"/>
                </a:solidFill>
                <a:latin typeface="Aptos Narrow"/>
              </a:rPr>
              <a:t>ttendance</a:t>
            </a:r>
            <a:r>
              <a:rPr lang="en-US" sz="1600" i="1" dirty="0">
                <a:solidFill>
                  <a:srgbClr val="404040"/>
                </a:solidFill>
                <a:latin typeface="Aptos Narrow"/>
              </a:rPr>
              <a:t> at voluntary event</a:t>
            </a:r>
            <a:endParaRPr kumimoji="0" lang="en-US" sz="1600" b="0" i="1" u="none" strike="noStrike" kern="1200" cap="none" spc="0" normalizeH="0" baseline="0" noProof="0" dirty="0">
              <a:ln>
                <a:noFill/>
              </a:ln>
              <a:solidFill>
                <a:srgbClr val="404040"/>
              </a:solidFill>
              <a:effectLst/>
              <a:uLnTx/>
              <a:uFillTx/>
              <a:latin typeface="Aptos Narrow"/>
              <a:ea typeface="+mn-ea"/>
              <a:cs typeface="+mn-cs"/>
            </a:endParaRPr>
          </a:p>
        </p:txBody>
      </p:sp>
      <p:sp>
        <p:nvSpPr>
          <p:cNvPr id="11" name="Text 2">
            <a:extLst>
              <a:ext uri="{FF2B5EF4-FFF2-40B4-BE49-F238E27FC236}">
                <a16:creationId xmlns:a16="http://schemas.microsoft.com/office/drawing/2014/main" id="{FAD85118-FADC-8BC1-8916-65EEB3A14F73}"/>
              </a:ext>
            </a:extLst>
          </p:cNvPr>
          <p:cNvSpPr/>
          <p:nvPr/>
        </p:nvSpPr>
        <p:spPr>
          <a:xfrm>
            <a:off x="392113" y="1478348"/>
            <a:ext cx="11155680" cy="685800"/>
          </a:xfrm>
          <a:prstGeom prst="rect">
            <a:avLst/>
          </a:prstGeom>
          <a:noFill/>
          <a:ln/>
        </p:spPr>
        <p:txBody>
          <a:bodyPr wrap="square" rtlCol="0" anchor="t"/>
          <a:lstStyle/>
          <a:p>
            <a:pPr marL="0" indent="0">
              <a:buNone/>
            </a:pPr>
            <a:r>
              <a:rPr lang="en-US" sz="2400" dirty="0">
                <a:ea typeface="Calibri" pitchFamily="34" charset="-122"/>
                <a:cs typeface="Calibri" pitchFamily="34" charset="-120"/>
              </a:rPr>
              <a:t>Work-to-rule doesn’t require impasse to be protected; which is exactly why it’s the concerted activity districts encounter most often, and often earliest.</a:t>
            </a:r>
          </a:p>
        </p:txBody>
      </p:sp>
    </p:spTree>
    <p:extLst>
      <p:ext uri="{BB962C8B-B14F-4D97-AF65-F5344CB8AC3E}">
        <p14:creationId xmlns:p14="http://schemas.microsoft.com/office/powerpoint/2010/main" val="3206021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19942-59A6-9918-198B-B317B7A5F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6F118-C219-DD4F-300A-52C1C6240AB0}"/>
              </a:ext>
            </a:extLst>
          </p:cNvPr>
          <p:cNvSpPr>
            <a:spLocks noGrp="1"/>
          </p:cNvSpPr>
          <p:nvPr>
            <p:ph type="title"/>
          </p:nvPr>
        </p:nvSpPr>
        <p:spPr/>
        <p:txBody>
          <a:bodyPr/>
          <a:lstStyle/>
          <a:p>
            <a:r>
              <a:rPr lang="en-US" dirty="0"/>
              <a:t>Work-to-Rule: The Likeliest Test You’ll Face</a:t>
            </a:r>
          </a:p>
        </p:txBody>
      </p:sp>
      <p:sp>
        <p:nvSpPr>
          <p:cNvPr id="3" name="Slide Number Placeholder 2">
            <a:extLst>
              <a:ext uri="{FF2B5EF4-FFF2-40B4-BE49-F238E27FC236}">
                <a16:creationId xmlns:a16="http://schemas.microsoft.com/office/drawing/2014/main" id="{8A1CA337-94CE-B1F7-F016-E7C50CC4C946}"/>
              </a:ext>
            </a:extLst>
          </p:cNvPr>
          <p:cNvSpPr>
            <a:spLocks noGrp="1"/>
          </p:cNvSpPr>
          <p:nvPr>
            <p:ph type="sldNum" sz="quarter" idx="4"/>
          </p:nvPr>
        </p:nvSpPr>
        <p:spPr/>
        <p:txBody>
          <a:bodyPr/>
          <a:lstStyle/>
          <a:p>
            <a:fld id="{7CDC475E-D373-40E5-A967-33F3C27EB4C3}" type="slidenum">
              <a:rPr lang="en-US" smtClean="0"/>
              <a:t>24</a:t>
            </a:fld>
            <a:endParaRPr lang="en-US" dirty="0"/>
          </a:p>
        </p:txBody>
      </p:sp>
      <p:sp>
        <p:nvSpPr>
          <p:cNvPr id="4" name="Content Placeholder 3">
            <a:extLst>
              <a:ext uri="{FF2B5EF4-FFF2-40B4-BE49-F238E27FC236}">
                <a16:creationId xmlns:a16="http://schemas.microsoft.com/office/drawing/2014/main" id="{9FF5B9F9-4E92-E019-735D-3CDE79EC4B1B}"/>
              </a:ext>
            </a:extLst>
          </p:cNvPr>
          <p:cNvSpPr>
            <a:spLocks noGrp="1"/>
          </p:cNvSpPr>
          <p:nvPr>
            <p:ph idx="11"/>
          </p:nvPr>
        </p:nvSpPr>
        <p:spPr>
          <a:xfrm>
            <a:off x="391885" y="4306990"/>
            <a:ext cx="3486779" cy="1487754"/>
          </a:xfrm>
        </p:spPr>
        <p:txBody>
          <a:bodyPr>
            <a:normAutofit/>
          </a:bodyPr>
          <a:lstStyle/>
          <a:p>
            <a:pPr marL="0" indent="0">
              <a:buNone/>
            </a:pPr>
            <a:r>
              <a:rPr lang="en-US" dirty="0"/>
              <a:t>Which issue do you put in front of the mediator first, and why?</a:t>
            </a:r>
          </a:p>
        </p:txBody>
      </p:sp>
      <p:sp>
        <p:nvSpPr>
          <p:cNvPr id="5" name="Content Placeholder 4">
            <a:extLst>
              <a:ext uri="{FF2B5EF4-FFF2-40B4-BE49-F238E27FC236}">
                <a16:creationId xmlns:a16="http://schemas.microsoft.com/office/drawing/2014/main" id="{81471974-9771-3FEE-8CA8-9EF7E25B3D15}"/>
              </a:ext>
            </a:extLst>
          </p:cNvPr>
          <p:cNvSpPr>
            <a:spLocks noGrp="1"/>
          </p:cNvSpPr>
          <p:nvPr>
            <p:ph sz="quarter" idx="14"/>
          </p:nvPr>
        </p:nvSpPr>
        <p:spPr>
          <a:xfrm>
            <a:off x="392341" y="3612230"/>
            <a:ext cx="3486551" cy="538162"/>
          </a:xfrm>
        </p:spPr>
        <p:txBody>
          <a:bodyPr/>
          <a:lstStyle/>
          <a:p>
            <a:r>
              <a:rPr lang="en-US" dirty="0"/>
              <a:t>Sequencing</a:t>
            </a:r>
          </a:p>
        </p:txBody>
      </p:sp>
      <p:sp>
        <p:nvSpPr>
          <p:cNvPr id="6" name="Content Placeholder 5">
            <a:extLst>
              <a:ext uri="{FF2B5EF4-FFF2-40B4-BE49-F238E27FC236}">
                <a16:creationId xmlns:a16="http://schemas.microsoft.com/office/drawing/2014/main" id="{93FDF861-4858-B979-665D-9AE0FD7C6FBE}"/>
              </a:ext>
            </a:extLst>
          </p:cNvPr>
          <p:cNvSpPr>
            <a:spLocks noGrp="1"/>
          </p:cNvSpPr>
          <p:nvPr>
            <p:ph sz="quarter" idx="15"/>
          </p:nvPr>
        </p:nvSpPr>
        <p:spPr>
          <a:xfrm>
            <a:off x="4189227" y="3612230"/>
            <a:ext cx="3486551" cy="538162"/>
          </a:xfrm>
        </p:spPr>
        <p:txBody>
          <a:bodyPr/>
          <a:lstStyle/>
          <a:p>
            <a:r>
              <a:rPr lang="en-US" dirty="0"/>
              <a:t>The Board</a:t>
            </a:r>
          </a:p>
        </p:txBody>
      </p:sp>
      <p:sp>
        <p:nvSpPr>
          <p:cNvPr id="7" name="Content Placeholder 6">
            <a:extLst>
              <a:ext uri="{FF2B5EF4-FFF2-40B4-BE49-F238E27FC236}">
                <a16:creationId xmlns:a16="http://schemas.microsoft.com/office/drawing/2014/main" id="{B307EF72-7CE7-625E-BE26-7F6B3728DA62}"/>
              </a:ext>
            </a:extLst>
          </p:cNvPr>
          <p:cNvSpPr>
            <a:spLocks noGrp="1"/>
          </p:cNvSpPr>
          <p:nvPr>
            <p:ph sz="quarter" idx="17"/>
          </p:nvPr>
        </p:nvSpPr>
        <p:spPr>
          <a:xfrm>
            <a:off x="7941001" y="3612230"/>
            <a:ext cx="3486551" cy="538162"/>
          </a:xfrm>
        </p:spPr>
        <p:txBody>
          <a:bodyPr/>
          <a:lstStyle/>
          <a:p>
            <a:r>
              <a:rPr lang="en-US" dirty="0"/>
              <a:t>The Narrative</a:t>
            </a:r>
          </a:p>
        </p:txBody>
      </p:sp>
      <p:sp>
        <p:nvSpPr>
          <p:cNvPr id="8" name="Content Placeholder 7">
            <a:extLst>
              <a:ext uri="{FF2B5EF4-FFF2-40B4-BE49-F238E27FC236}">
                <a16:creationId xmlns:a16="http://schemas.microsoft.com/office/drawing/2014/main" id="{E41A25C6-A5CF-24C4-3E3F-9DF1125ED1B9}"/>
              </a:ext>
            </a:extLst>
          </p:cNvPr>
          <p:cNvSpPr>
            <a:spLocks noGrp="1"/>
          </p:cNvSpPr>
          <p:nvPr>
            <p:ph idx="18"/>
          </p:nvPr>
        </p:nvSpPr>
        <p:spPr>
          <a:xfrm>
            <a:off x="4188999" y="4306990"/>
            <a:ext cx="3486779" cy="1487754"/>
          </a:xfrm>
        </p:spPr>
        <p:txBody>
          <a:bodyPr>
            <a:normAutofit/>
          </a:bodyPr>
          <a:lstStyle/>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lang="en-US" dirty="0"/>
              <a:t>What do you tell your Board before you walk into that first session?</a:t>
            </a:r>
          </a:p>
        </p:txBody>
      </p:sp>
      <p:sp>
        <p:nvSpPr>
          <p:cNvPr id="9" name="Content Placeholder 8">
            <a:extLst>
              <a:ext uri="{FF2B5EF4-FFF2-40B4-BE49-F238E27FC236}">
                <a16:creationId xmlns:a16="http://schemas.microsoft.com/office/drawing/2014/main" id="{43C6AF1A-4968-7553-CDB6-DF27A88D190C}"/>
              </a:ext>
            </a:extLst>
          </p:cNvPr>
          <p:cNvSpPr>
            <a:spLocks noGrp="1"/>
          </p:cNvSpPr>
          <p:nvPr>
            <p:ph idx="19"/>
          </p:nvPr>
        </p:nvSpPr>
        <p:spPr>
          <a:xfrm>
            <a:off x="7940773" y="4306990"/>
            <a:ext cx="3486779" cy="1487754"/>
          </a:xfrm>
        </p:spPr>
        <p:txBody>
          <a:bodyPr>
            <a:normAutofit/>
          </a:bodyPr>
          <a:lstStyle/>
          <a:p>
            <a:pPr marL="0" marR="0" lvl="0" indent="0" algn="l" defTabSz="914400" rtl="0" eaLnBrk="1" fontAlgn="auto" latinLnBrk="0" hangingPunct="1">
              <a:lnSpc>
                <a:spcPct val="100000"/>
              </a:lnSpc>
              <a:spcBef>
                <a:spcPts val="0"/>
              </a:spcBef>
              <a:spcAft>
                <a:spcPts val="600"/>
              </a:spcAft>
              <a:buClr>
                <a:srgbClr val="1F448A"/>
              </a:buClr>
              <a:buSzTx/>
              <a:buFont typeface="Wingdings" panose="05000000000000000000" pitchFamily="2" charset="2"/>
              <a:buNone/>
              <a:tabLst/>
              <a:defRPr/>
            </a:pPr>
            <a:r>
              <a:rPr lang="en-US" dirty="0"/>
              <a:t>What, if anything, do you communicate to staff before mediation begins?</a:t>
            </a:r>
          </a:p>
        </p:txBody>
      </p:sp>
      <p:sp>
        <p:nvSpPr>
          <p:cNvPr id="11" name="Text 2">
            <a:extLst>
              <a:ext uri="{FF2B5EF4-FFF2-40B4-BE49-F238E27FC236}">
                <a16:creationId xmlns:a16="http://schemas.microsoft.com/office/drawing/2014/main" id="{FCFDB9AD-3241-48C2-AA5A-6D6824427478}"/>
              </a:ext>
            </a:extLst>
          </p:cNvPr>
          <p:cNvSpPr/>
          <p:nvPr/>
        </p:nvSpPr>
        <p:spPr>
          <a:xfrm>
            <a:off x="392112" y="1478348"/>
            <a:ext cx="11250539" cy="1708911"/>
          </a:xfrm>
          <a:prstGeom prst="rect">
            <a:avLst/>
          </a:prstGeom>
          <a:noFill/>
          <a:ln/>
        </p:spPr>
        <p:txBody>
          <a:bodyPr wrap="square" rtlCol="0" anchor="t"/>
          <a:lstStyle/>
          <a:p>
            <a:pPr marL="0" indent="0">
              <a:buNone/>
            </a:pPr>
            <a:r>
              <a:rPr lang="en-US" sz="2100" b="1" dirty="0">
                <a:ea typeface="Calibri" pitchFamily="34" charset="-122"/>
                <a:cs typeface="Calibri" pitchFamily="34" charset="-120"/>
              </a:rPr>
              <a:t>Hypothetical: </a:t>
            </a:r>
            <a:r>
              <a:rPr lang="en-US" sz="2100" dirty="0">
                <a:ea typeface="Calibri" pitchFamily="34" charset="-122"/>
                <a:cs typeface="Calibri" pitchFamily="34" charset="-120"/>
              </a:rPr>
              <a:t>The district and union have jointly declared impasse with two issues left on the table: salary and distance learning. The district has offered 5%; the union hasn’t moved off 8.5%. Current contract language guarantees distance learning assignments by seniority. The district wants discretion to deny distance learning assignments when it’s “in the best interests of the district.” The union has told its members the district is trying to erode their rights across the board.</a:t>
            </a:r>
          </a:p>
        </p:txBody>
      </p:sp>
      <p:sp>
        <p:nvSpPr>
          <p:cNvPr id="12" name="Text 6">
            <a:extLst>
              <a:ext uri="{FF2B5EF4-FFF2-40B4-BE49-F238E27FC236}">
                <a16:creationId xmlns:a16="http://schemas.microsoft.com/office/drawing/2014/main" id="{FB82B278-8840-EA4B-D7AC-95ADD557F593}"/>
              </a:ext>
            </a:extLst>
          </p:cNvPr>
          <p:cNvSpPr/>
          <p:nvPr/>
        </p:nvSpPr>
        <p:spPr>
          <a:xfrm>
            <a:off x="391885" y="3187259"/>
            <a:ext cx="7315200" cy="320040"/>
          </a:xfrm>
          <a:prstGeom prst="rect">
            <a:avLst/>
          </a:prstGeom>
          <a:noFill/>
          <a:ln/>
        </p:spPr>
        <p:txBody>
          <a:bodyPr wrap="square" rtlCol="0" anchor="ctr"/>
          <a:lstStyle/>
          <a:p>
            <a:pPr marL="0" indent="0">
              <a:buNone/>
            </a:pPr>
            <a:r>
              <a:rPr lang="en-US" b="1" dirty="0">
                <a:solidFill>
                  <a:schemeClr val="tx2"/>
                </a:solidFill>
              </a:rPr>
              <a:t>TALK IT THROUGH — 5 MINUTES:</a:t>
            </a:r>
          </a:p>
        </p:txBody>
      </p:sp>
    </p:spTree>
    <p:extLst>
      <p:ext uri="{BB962C8B-B14F-4D97-AF65-F5344CB8AC3E}">
        <p14:creationId xmlns:p14="http://schemas.microsoft.com/office/powerpoint/2010/main" val="2043548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241D6-AD43-78D2-A217-4F0DEED4C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00B927-D376-88A6-45D5-0F4F8C944FE9}"/>
              </a:ext>
            </a:extLst>
          </p:cNvPr>
          <p:cNvSpPr>
            <a:spLocks noGrp="1"/>
          </p:cNvSpPr>
          <p:nvPr>
            <p:ph type="title"/>
          </p:nvPr>
        </p:nvSpPr>
        <p:spPr/>
        <p:txBody>
          <a:bodyPr/>
          <a:lstStyle/>
          <a:p>
            <a:r>
              <a:rPr lang="en-US" dirty="0"/>
              <a:t>Same Podium, Different Outcomes</a:t>
            </a:r>
          </a:p>
        </p:txBody>
      </p:sp>
      <p:sp>
        <p:nvSpPr>
          <p:cNvPr id="3" name="Slide Number Placeholder 2">
            <a:extLst>
              <a:ext uri="{FF2B5EF4-FFF2-40B4-BE49-F238E27FC236}">
                <a16:creationId xmlns:a16="http://schemas.microsoft.com/office/drawing/2014/main" id="{3308943D-6EAE-C297-140F-52F8E86B19E5}"/>
              </a:ext>
            </a:extLst>
          </p:cNvPr>
          <p:cNvSpPr>
            <a:spLocks noGrp="1"/>
          </p:cNvSpPr>
          <p:nvPr>
            <p:ph type="sldNum" sz="quarter" idx="4"/>
          </p:nvPr>
        </p:nvSpPr>
        <p:spPr/>
        <p:txBody>
          <a:bodyPr/>
          <a:lstStyle/>
          <a:p>
            <a:fld id="{7CDC475E-D373-40E5-A967-33F3C27EB4C3}" type="slidenum">
              <a:rPr lang="en-US" smtClean="0"/>
              <a:t>25</a:t>
            </a:fld>
            <a:endParaRPr lang="en-US" dirty="0"/>
          </a:p>
        </p:txBody>
      </p:sp>
      <p:sp>
        <p:nvSpPr>
          <p:cNvPr id="4" name="Content Placeholder 3">
            <a:extLst>
              <a:ext uri="{FF2B5EF4-FFF2-40B4-BE49-F238E27FC236}">
                <a16:creationId xmlns:a16="http://schemas.microsoft.com/office/drawing/2014/main" id="{77F3AA42-26B3-2478-B21A-A1F5AC9FE7B9}"/>
              </a:ext>
            </a:extLst>
          </p:cNvPr>
          <p:cNvSpPr>
            <a:spLocks noGrp="1"/>
          </p:cNvSpPr>
          <p:nvPr>
            <p:ph sz="quarter" idx="13"/>
          </p:nvPr>
        </p:nvSpPr>
        <p:spPr>
          <a:xfrm>
            <a:off x="392113" y="2458565"/>
            <a:ext cx="5459412" cy="389710"/>
          </a:xfrm>
          <a:solidFill>
            <a:srgbClr val="00B050"/>
          </a:solidFill>
        </p:spPr>
        <p:txBody>
          <a:bodyPr anchor="ctr"/>
          <a:lstStyle/>
          <a:p>
            <a:r>
              <a:rPr lang="en-US" sz="2000" dirty="0">
                <a:solidFill>
                  <a:schemeClr val="bg1"/>
                </a:solidFill>
              </a:rPr>
              <a:t>Found Lawful</a:t>
            </a:r>
          </a:p>
        </p:txBody>
      </p:sp>
      <p:sp>
        <p:nvSpPr>
          <p:cNvPr id="5" name="Content Placeholder 4">
            <a:extLst>
              <a:ext uri="{FF2B5EF4-FFF2-40B4-BE49-F238E27FC236}">
                <a16:creationId xmlns:a16="http://schemas.microsoft.com/office/drawing/2014/main" id="{B5E00E69-CEB0-4BDB-7916-C1E95C258F0A}"/>
              </a:ext>
            </a:extLst>
          </p:cNvPr>
          <p:cNvSpPr>
            <a:spLocks noGrp="1"/>
          </p:cNvSpPr>
          <p:nvPr>
            <p:ph sz="quarter" idx="14"/>
          </p:nvPr>
        </p:nvSpPr>
        <p:spPr>
          <a:xfrm>
            <a:off x="6008185" y="2458565"/>
            <a:ext cx="5459473" cy="389710"/>
          </a:xfrm>
          <a:solidFill>
            <a:srgbClr val="C00000"/>
          </a:solidFill>
        </p:spPr>
        <p:txBody>
          <a:bodyPr anchor="ctr"/>
          <a:lstStyle/>
          <a:p>
            <a:r>
              <a:rPr lang="en-US" sz="2000" dirty="0">
                <a:solidFill>
                  <a:schemeClr val="bg1"/>
                </a:solidFill>
              </a:rPr>
              <a:t>Found Unlawful</a:t>
            </a:r>
          </a:p>
        </p:txBody>
      </p:sp>
      <p:sp>
        <p:nvSpPr>
          <p:cNvPr id="6" name="Content Placeholder 5">
            <a:extLst>
              <a:ext uri="{FF2B5EF4-FFF2-40B4-BE49-F238E27FC236}">
                <a16:creationId xmlns:a16="http://schemas.microsoft.com/office/drawing/2014/main" id="{1372A4C3-6EB5-3153-5584-E5DB10B1655E}"/>
              </a:ext>
            </a:extLst>
          </p:cNvPr>
          <p:cNvSpPr>
            <a:spLocks noGrp="1"/>
          </p:cNvSpPr>
          <p:nvPr>
            <p:ph idx="11"/>
          </p:nvPr>
        </p:nvSpPr>
        <p:spPr>
          <a:xfrm>
            <a:off x="391885" y="2990193"/>
            <a:ext cx="5459473" cy="2900244"/>
          </a:xfrm>
          <a:solidFill>
            <a:schemeClr val="accent4">
              <a:lumMod val="20000"/>
              <a:lumOff val="80000"/>
            </a:schemeClr>
          </a:solidFill>
        </p:spPr>
        <p:txBody>
          <a:bodyPr>
            <a:normAutofit/>
          </a:bodyPr>
          <a:lstStyle/>
          <a:p>
            <a:r>
              <a:rPr lang="en-US" sz="2000" dirty="0"/>
              <a:t>A district explained that a proposed raise “was based on the outcome of negotiations,” and that a stalled item “could be resolved if the union agreed to the district’s offer.”</a:t>
            </a:r>
          </a:p>
          <a:p>
            <a:r>
              <a:rPr lang="en-US" sz="2000" i="1" dirty="0"/>
              <a:t>PERB found these statements accurate and made only in response to employee questions during ongoing talks — not coercive.</a:t>
            </a:r>
          </a:p>
        </p:txBody>
      </p:sp>
      <p:sp>
        <p:nvSpPr>
          <p:cNvPr id="7" name="Content Placeholder 6">
            <a:extLst>
              <a:ext uri="{FF2B5EF4-FFF2-40B4-BE49-F238E27FC236}">
                <a16:creationId xmlns:a16="http://schemas.microsoft.com/office/drawing/2014/main" id="{63EFA7D8-CC15-3305-C15E-322499B3986E}"/>
              </a:ext>
            </a:extLst>
          </p:cNvPr>
          <p:cNvSpPr>
            <a:spLocks noGrp="1"/>
          </p:cNvSpPr>
          <p:nvPr>
            <p:ph idx="12"/>
          </p:nvPr>
        </p:nvSpPr>
        <p:spPr>
          <a:xfrm>
            <a:off x="6008185" y="2990193"/>
            <a:ext cx="5464707" cy="2900244"/>
          </a:xfrm>
          <a:solidFill>
            <a:schemeClr val="accent4">
              <a:lumMod val="20000"/>
              <a:lumOff val="80000"/>
            </a:schemeClr>
          </a:solidFill>
        </p:spPr>
        <p:txBody>
          <a:bodyPr>
            <a:normAutofit/>
          </a:bodyPr>
          <a:lstStyle/>
          <a:p>
            <a:r>
              <a:rPr lang="en-US" sz="2000" dirty="0"/>
              <a:t>A superintendent told employees he disliked the state labor law, referenced “outside influences,” and suggested one group got a raise the other didn’t because of union “activities.”</a:t>
            </a:r>
          </a:p>
          <a:p>
            <a:r>
              <a:rPr lang="en-US" sz="2000" i="1" dirty="0"/>
              <a:t>PERB found this created a threatening, coercive climate. Implying a benefit for avoiding union activity.</a:t>
            </a:r>
          </a:p>
        </p:txBody>
      </p:sp>
      <p:sp>
        <p:nvSpPr>
          <p:cNvPr id="11" name="Text 2">
            <a:extLst>
              <a:ext uri="{FF2B5EF4-FFF2-40B4-BE49-F238E27FC236}">
                <a16:creationId xmlns:a16="http://schemas.microsoft.com/office/drawing/2014/main" id="{370E2445-4519-7260-A7BA-164C40F2E88E}"/>
              </a:ext>
            </a:extLst>
          </p:cNvPr>
          <p:cNvSpPr/>
          <p:nvPr/>
        </p:nvSpPr>
        <p:spPr>
          <a:xfrm>
            <a:off x="392113" y="1472078"/>
            <a:ext cx="11155680" cy="685800"/>
          </a:xfrm>
          <a:prstGeom prst="rect">
            <a:avLst/>
          </a:prstGeom>
          <a:noFill/>
          <a:ln/>
        </p:spPr>
        <p:txBody>
          <a:bodyPr wrap="square" rtlCol="0" anchor="t"/>
          <a:lstStyle/>
          <a:p>
            <a:pPr marL="0" indent="0">
              <a:buNone/>
            </a:pPr>
            <a:r>
              <a:rPr lang="en-US" sz="2400" dirty="0">
                <a:ea typeface="Calibri" pitchFamily="34" charset="-122"/>
                <a:cs typeface="Calibri" pitchFamily="34" charset="-120"/>
              </a:rPr>
              <a:t>PERB draws a fine line on employer statements during bargaining. Two illustrative outcomes, side by side:</a:t>
            </a:r>
          </a:p>
        </p:txBody>
      </p:sp>
    </p:spTree>
    <p:extLst>
      <p:ext uri="{BB962C8B-B14F-4D97-AF65-F5344CB8AC3E}">
        <p14:creationId xmlns:p14="http://schemas.microsoft.com/office/powerpoint/2010/main" val="2823104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B3439-FD87-0BB6-0BB2-F5527CF034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8E94E-8AE5-C892-227A-DC2C4ADBE692}"/>
              </a:ext>
            </a:extLst>
          </p:cNvPr>
          <p:cNvSpPr>
            <a:spLocks noGrp="1"/>
          </p:cNvSpPr>
          <p:nvPr>
            <p:ph type="title"/>
          </p:nvPr>
        </p:nvSpPr>
        <p:spPr>
          <a:xfrm>
            <a:off x="391886" y="2293510"/>
            <a:ext cx="8709584" cy="2270980"/>
          </a:xfrm>
        </p:spPr>
        <p:txBody>
          <a:bodyPr/>
          <a:lstStyle/>
          <a:p>
            <a:r>
              <a:rPr lang="en-US" sz="4800" dirty="0"/>
              <a:t>Impasse and Fact-Finding</a:t>
            </a:r>
            <a:br>
              <a:rPr lang="en-US" dirty="0"/>
            </a:br>
            <a:r>
              <a:rPr lang="en-US" sz="3600" dirty="0">
                <a:latin typeface="+mn-lt"/>
              </a:rPr>
              <a:t>The path forward when the table stalls</a:t>
            </a:r>
            <a:endParaRPr lang="en-US" dirty="0">
              <a:latin typeface="+mn-lt"/>
            </a:endParaRPr>
          </a:p>
        </p:txBody>
      </p:sp>
    </p:spTree>
    <p:extLst>
      <p:ext uri="{BB962C8B-B14F-4D97-AF65-F5344CB8AC3E}">
        <p14:creationId xmlns:p14="http://schemas.microsoft.com/office/powerpoint/2010/main" val="3150706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4629-740D-4399-6F56-FB11D02825AA}"/>
              </a:ext>
            </a:extLst>
          </p:cNvPr>
          <p:cNvSpPr>
            <a:spLocks noGrp="1"/>
          </p:cNvSpPr>
          <p:nvPr>
            <p:ph type="title"/>
          </p:nvPr>
        </p:nvSpPr>
        <p:spPr/>
        <p:txBody>
          <a:bodyPr/>
          <a:lstStyle/>
          <a:p>
            <a:r>
              <a:rPr lang="en-US" dirty="0"/>
              <a:t>Every Road Leads Back to the Table</a:t>
            </a:r>
          </a:p>
        </p:txBody>
      </p:sp>
      <p:graphicFrame>
        <p:nvGraphicFramePr>
          <p:cNvPr id="5" name="Content Placeholder 4">
            <a:extLst>
              <a:ext uri="{FF2B5EF4-FFF2-40B4-BE49-F238E27FC236}">
                <a16:creationId xmlns:a16="http://schemas.microsoft.com/office/drawing/2014/main" id="{09EA6AAA-2FE3-0768-7D07-6A0281AF2098}"/>
              </a:ext>
            </a:extLst>
          </p:cNvPr>
          <p:cNvGraphicFramePr>
            <a:graphicFrameLocks noGrp="1"/>
          </p:cNvGraphicFramePr>
          <p:nvPr>
            <p:ph idx="1"/>
            <p:extLst>
              <p:ext uri="{D42A27DB-BD31-4B8C-83A1-F6EECF244321}">
                <p14:modId xmlns:p14="http://schemas.microsoft.com/office/powerpoint/2010/main" val="2936069432"/>
              </p:ext>
            </p:extLst>
          </p:nvPr>
        </p:nvGraphicFramePr>
        <p:xfrm>
          <a:off x="391886" y="1558774"/>
          <a:ext cx="11081006" cy="35554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28B47BE0-17A1-5718-1FFB-C9A2DAE2CD8C}"/>
              </a:ext>
            </a:extLst>
          </p:cNvPr>
          <p:cNvSpPr>
            <a:spLocks noGrp="1"/>
          </p:cNvSpPr>
          <p:nvPr>
            <p:ph type="sldNum" sz="quarter" idx="4"/>
          </p:nvPr>
        </p:nvSpPr>
        <p:spPr/>
        <p:txBody>
          <a:bodyPr/>
          <a:lstStyle/>
          <a:p>
            <a:fld id="{7CDC475E-D373-40E5-A967-33F3C27EB4C3}" type="slidenum">
              <a:rPr lang="en-US" smtClean="0"/>
              <a:t>27</a:t>
            </a:fld>
            <a:endParaRPr lang="en-US" dirty="0"/>
          </a:p>
        </p:txBody>
      </p:sp>
      <p:sp>
        <p:nvSpPr>
          <p:cNvPr id="7" name="Shape 14">
            <a:extLst>
              <a:ext uri="{FF2B5EF4-FFF2-40B4-BE49-F238E27FC236}">
                <a16:creationId xmlns:a16="http://schemas.microsoft.com/office/drawing/2014/main" id="{D329B44D-701D-8A1B-F11B-7896FB14571D}"/>
              </a:ext>
            </a:extLst>
          </p:cNvPr>
          <p:cNvSpPr/>
          <p:nvPr/>
        </p:nvSpPr>
        <p:spPr>
          <a:xfrm>
            <a:off x="391885" y="5098056"/>
            <a:ext cx="11408002" cy="744397"/>
          </a:xfrm>
          <a:prstGeom prst="rect">
            <a:avLst/>
          </a:prstGeom>
          <a:solidFill>
            <a:schemeClr val="tx2"/>
          </a:solidFill>
          <a:ln>
            <a:noFill/>
          </a:ln>
        </p:spPr>
        <p:txBody>
          <a:bodyPr/>
          <a:lstStyle/>
          <a:p>
            <a:endParaRPr lang="en-US" dirty="0"/>
          </a:p>
        </p:txBody>
      </p:sp>
      <p:sp>
        <p:nvSpPr>
          <p:cNvPr id="9" name="Text 16">
            <a:extLst>
              <a:ext uri="{FF2B5EF4-FFF2-40B4-BE49-F238E27FC236}">
                <a16:creationId xmlns:a16="http://schemas.microsoft.com/office/drawing/2014/main" id="{816E083E-8817-4BA9-A2EF-AFD6ED750461}"/>
              </a:ext>
            </a:extLst>
          </p:cNvPr>
          <p:cNvSpPr/>
          <p:nvPr/>
        </p:nvSpPr>
        <p:spPr>
          <a:xfrm>
            <a:off x="391885" y="5098055"/>
            <a:ext cx="11408001" cy="744397"/>
          </a:xfrm>
          <a:prstGeom prst="rect">
            <a:avLst/>
          </a:prstGeom>
          <a:solidFill>
            <a:schemeClr val="accent4">
              <a:lumMod val="20000"/>
              <a:lumOff val="80000"/>
            </a:schemeClr>
          </a:solidFill>
          <a:ln/>
        </p:spPr>
        <p:txBody>
          <a:bodyPr wrap="square" rtlCol="0" anchor="ctr"/>
          <a:lstStyle/>
          <a:p>
            <a:pPr marL="0" indent="0">
              <a:buNone/>
            </a:pPr>
            <a:r>
              <a:rPr lang="en-US" i="1" dirty="0">
                <a:ea typeface="Calibri" pitchFamily="34" charset="-122"/>
                <a:cs typeface="Calibri" pitchFamily="34" charset="-120"/>
              </a:rPr>
              <a:t>Even after a strike and district implementation of its last, best and final offer, the parties are still headed back to negotiations for the next agreement. Impasse is a detour, not an exit.</a:t>
            </a:r>
          </a:p>
        </p:txBody>
      </p:sp>
    </p:spTree>
    <p:extLst>
      <p:ext uri="{BB962C8B-B14F-4D97-AF65-F5344CB8AC3E}">
        <p14:creationId xmlns:p14="http://schemas.microsoft.com/office/powerpoint/2010/main" val="2443401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95C7F-ED97-9D43-AAFC-83389BCFA4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D8DBD-2868-043D-5333-78F6643261C5}"/>
              </a:ext>
            </a:extLst>
          </p:cNvPr>
          <p:cNvSpPr>
            <a:spLocks noGrp="1"/>
          </p:cNvSpPr>
          <p:nvPr>
            <p:ph type="title"/>
          </p:nvPr>
        </p:nvSpPr>
        <p:spPr/>
        <p:txBody>
          <a:bodyPr/>
          <a:lstStyle/>
          <a:p>
            <a:r>
              <a:rPr lang="en-US" dirty="0"/>
              <a:t>Practical Notes for Mediation</a:t>
            </a:r>
          </a:p>
        </p:txBody>
      </p:sp>
      <p:graphicFrame>
        <p:nvGraphicFramePr>
          <p:cNvPr id="5" name="Content Placeholder 4">
            <a:extLst>
              <a:ext uri="{FF2B5EF4-FFF2-40B4-BE49-F238E27FC236}">
                <a16:creationId xmlns:a16="http://schemas.microsoft.com/office/drawing/2014/main" id="{CA16293C-DAD8-449A-D62B-7145F6255D08}"/>
              </a:ext>
            </a:extLst>
          </p:cNvPr>
          <p:cNvGraphicFramePr>
            <a:graphicFrameLocks noGrp="1"/>
          </p:cNvGraphicFramePr>
          <p:nvPr>
            <p:ph idx="1"/>
            <p:extLst>
              <p:ext uri="{D42A27DB-BD31-4B8C-83A1-F6EECF244321}">
                <p14:modId xmlns:p14="http://schemas.microsoft.com/office/powerpoint/2010/main" val="1367100761"/>
              </p:ext>
            </p:extLst>
          </p:nvPr>
        </p:nvGraphicFramePr>
        <p:xfrm>
          <a:off x="391886" y="1558774"/>
          <a:ext cx="11081006" cy="4329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32579D2-2BDA-6AAA-1244-31FB9754E898}"/>
              </a:ext>
            </a:extLst>
          </p:cNvPr>
          <p:cNvSpPr>
            <a:spLocks noGrp="1"/>
          </p:cNvSpPr>
          <p:nvPr>
            <p:ph type="sldNum" sz="quarter" idx="4"/>
          </p:nvPr>
        </p:nvSpPr>
        <p:spPr/>
        <p:txBody>
          <a:bodyPr/>
          <a:lstStyle/>
          <a:p>
            <a:fld id="{7CDC475E-D373-40E5-A967-33F3C27EB4C3}" type="slidenum">
              <a:rPr lang="en-US" smtClean="0"/>
              <a:t>28</a:t>
            </a:fld>
            <a:endParaRPr lang="en-US" dirty="0"/>
          </a:p>
        </p:txBody>
      </p:sp>
      <p:pic>
        <p:nvPicPr>
          <p:cNvPr id="7" name="Graphic 6" descr="Lock with solid fill">
            <a:extLst>
              <a:ext uri="{FF2B5EF4-FFF2-40B4-BE49-F238E27FC236}">
                <a16:creationId xmlns:a16="http://schemas.microsoft.com/office/drawing/2014/main" id="{C880C86F-5A5D-C2C2-C7C6-F57D0C742F6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89857" y="2057400"/>
            <a:ext cx="914400" cy="914400"/>
          </a:xfrm>
          <a:prstGeom prst="rect">
            <a:avLst/>
          </a:prstGeom>
        </p:spPr>
      </p:pic>
      <p:pic>
        <p:nvPicPr>
          <p:cNvPr id="9" name="Graphic 8" descr="Users with solid fill">
            <a:extLst>
              <a:ext uri="{FF2B5EF4-FFF2-40B4-BE49-F238E27FC236}">
                <a16:creationId xmlns:a16="http://schemas.microsoft.com/office/drawing/2014/main" id="{EC1D96D0-61C4-84E7-BAEA-B5D5B52A856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155789" y="2057400"/>
            <a:ext cx="914400" cy="914400"/>
          </a:xfrm>
          <a:prstGeom prst="rect">
            <a:avLst/>
          </a:prstGeom>
        </p:spPr>
      </p:pic>
      <p:pic>
        <p:nvPicPr>
          <p:cNvPr id="10" name="Graphic 9" descr="Bullseye with solid fill">
            <a:extLst>
              <a:ext uri="{FF2B5EF4-FFF2-40B4-BE49-F238E27FC236}">
                <a16:creationId xmlns:a16="http://schemas.microsoft.com/office/drawing/2014/main" id="{FE22A7E1-64B7-B00D-70B5-4C20B8CFB6C6}"/>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89857" y="4191000"/>
            <a:ext cx="914400" cy="914400"/>
          </a:xfrm>
          <a:prstGeom prst="rect">
            <a:avLst/>
          </a:prstGeom>
        </p:spPr>
      </p:pic>
      <p:pic>
        <p:nvPicPr>
          <p:cNvPr id="11" name="Graphic 10" descr="Palette with solid fill">
            <a:extLst>
              <a:ext uri="{FF2B5EF4-FFF2-40B4-BE49-F238E27FC236}">
                <a16:creationId xmlns:a16="http://schemas.microsoft.com/office/drawing/2014/main" id="{BA989329-3106-D066-0345-792F829C1282}"/>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155789" y="4191000"/>
            <a:ext cx="914400" cy="914400"/>
          </a:xfrm>
          <a:prstGeom prst="rect">
            <a:avLst/>
          </a:prstGeom>
        </p:spPr>
      </p:pic>
    </p:spTree>
    <p:extLst>
      <p:ext uri="{BB962C8B-B14F-4D97-AF65-F5344CB8AC3E}">
        <p14:creationId xmlns:p14="http://schemas.microsoft.com/office/powerpoint/2010/main" val="441548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4339-4FAA-120C-7CFB-6E0C97E46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AA6FF-5101-2E33-E3DB-059E4ED1918D}"/>
              </a:ext>
            </a:extLst>
          </p:cNvPr>
          <p:cNvSpPr>
            <a:spLocks noGrp="1"/>
          </p:cNvSpPr>
          <p:nvPr>
            <p:ph type="title"/>
          </p:nvPr>
        </p:nvSpPr>
        <p:spPr/>
        <p:txBody>
          <a:bodyPr/>
          <a:lstStyle/>
          <a:p>
            <a:r>
              <a:rPr lang="en-US" dirty="0"/>
              <a:t>Key Takeaways</a:t>
            </a:r>
          </a:p>
        </p:txBody>
      </p:sp>
      <p:graphicFrame>
        <p:nvGraphicFramePr>
          <p:cNvPr id="5" name="Content Placeholder 4">
            <a:extLst>
              <a:ext uri="{FF2B5EF4-FFF2-40B4-BE49-F238E27FC236}">
                <a16:creationId xmlns:a16="http://schemas.microsoft.com/office/drawing/2014/main" id="{713C2A2E-2DE4-4BC3-4F2E-EB60E2777321}"/>
              </a:ext>
            </a:extLst>
          </p:cNvPr>
          <p:cNvGraphicFramePr>
            <a:graphicFrameLocks noGrp="1"/>
          </p:cNvGraphicFramePr>
          <p:nvPr>
            <p:ph idx="1"/>
            <p:extLst>
              <p:ext uri="{D42A27DB-BD31-4B8C-83A1-F6EECF244321}">
                <p14:modId xmlns:p14="http://schemas.microsoft.com/office/powerpoint/2010/main" val="872512982"/>
              </p:ext>
            </p:extLst>
          </p:nvPr>
        </p:nvGraphicFramePr>
        <p:xfrm>
          <a:off x="391885" y="1558774"/>
          <a:ext cx="11081007" cy="4329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E809E30-F955-3954-C3E9-1BA65DC8349E}"/>
              </a:ext>
            </a:extLst>
          </p:cNvPr>
          <p:cNvSpPr>
            <a:spLocks noGrp="1"/>
          </p:cNvSpPr>
          <p:nvPr>
            <p:ph type="sldNum" sz="quarter" idx="4"/>
          </p:nvPr>
        </p:nvSpPr>
        <p:spPr/>
        <p:txBody>
          <a:bodyPr/>
          <a:lstStyle/>
          <a:p>
            <a:fld id="{7CDC475E-D373-40E5-A967-33F3C27EB4C3}" type="slidenum">
              <a:rPr lang="en-US" smtClean="0"/>
              <a:t>29</a:t>
            </a:fld>
            <a:endParaRPr lang="en-US" dirty="0"/>
          </a:p>
        </p:txBody>
      </p:sp>
    </p:spTree>
    <p:extLst>
      <p:ext uri="{BB962C8B-B14F-4D97-AF65-F5344CB8AC3E}">
        <p14:creationId xmlns:p14="http://schemas.microsoft.com/office/powerpoint/2010/main" val="2204303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3">
            <a:extLst>
              <a:ext uri="{FF2B5EF4-FFF2-40B4-BE49-F238E27FC236}">
                <a16:creationId xmlns:a16="http://schemas.microsoft.com/office/drawing/2014/main" id="{5977530A-08BC-766F-B503-DD152D3FC14B}"/>
              </a:ext>
            </a:extLst>
          </p:cNvPr>
          <p:cNvSpPr/>
          <p:nvPr/>
        </p:nvSpPr>
        <p:spPr>
          <a:xfrm>
            <a:off x="502920" y="4023360"/>
            <a:ext cx="8229600" cy="457200"/>
          </a:xfrm>
          <a:prstGeom prst="rect">
            <a:avLst/>
          </a:prstGeom>
          <a:noFill/>
          <a:ln/>
        </p:spPr>
        <p:txBody>
          <a:bodyPr wrap="square" rtlCol="0" anchor="ctr"/>
          <a:lstStyle/>
          <a:p>
            <a:pPr marL="0" indent="0">
              <a:buNone/>
            </a:pPr>
            <a:r>
              <a:rPr lang="en-US" sz="2000" dirty="0">
                <a:solidFill>
                  <a:schemeClr val="bg1"/>
                </a:solidFill>
                <a:ea typeface="Calibri" pitchFamily="34" charset="-122"/>
                <a:cs typeface="Calibri" pitchFamily="34" charset="-120"/>
              </a:rPr>
              <a:t>We’re glad to talk through how this applies to your district’s table.</a:t>
            </a:r>
            <a:endParaRPr lang="en-US" sz="2000" dirty="0">
              <a:solidFill>
                <a:schemeClr val="bg1"/>
              </a:solidFill>
            </a:endParaRPr>
          </a:p>
        </p:txBody>
      </p:sp>
    </p:spTree>
    <p:extLst>
      <p:ext uri="{BB962C8B-B14F-4D97-AF65-F5344CB8AC3E}">
        <p14:creationId xmlns:p14="http://schemas.microsoft.com/office/powerpoint/2010/main" val="339149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A20EA5-8294-55DA-3EF2-0BEDF661D2DF}"/>
              </a:ext>
            </a:extLst>
          </p:cNvPr>
          <p:cNvSpPr>
            <a:spLocks noGrp="1"/>
          </p:cNvSpPr>
          <p:nvPr>
            <p:ph type="sldNum" sz="quarter" idx="4"/>
          </p:nvPr>
        </p:nvSpPr>
        <p:spPr/>
        <p:txBody>
          <a:bodyPr/>
          <a:lstStyle/>
          <a:p>
            <a:fld id="{7CDC475E-D373-40E5-A967-33F3C27EB4C3}" type="slidenum">
              <a:rPr lang="en-US" smtClean="0"/>
              <a:t>31</a:t>
            </a:fld>
            <a:endParaRPr lang="en-US" dirty="0"/>
          </a:p>
        </p:txBody>
      </p:sp>
    </p:spTree>
    <p:extLst>
      <p:ext uri="{BB962C8B-B14F-4D97-AF65-F5344CB8AC3E}">
        <p14:creationId xmlns:p14="http://schemas.microsoft.com/office/powerpoint/2010/main" val="1570957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B2E309-8293-A78E-1353-280C78225382}"/>
              </a:ext>
            </a:extLst>
          </p:cNvPr>
          <p:cNvSpPr>
            <a:spLocks noGrp="1"/>
          </p:cNvSpPr>
          <p:nvPr>
            <p:ph type="sldNum" sz="quarter" idx="4"/>
          </p:nvPr>
        </p:nvSpPr>
        <p:spPr/>
        <p:txBody>
          <a:bodyPr/>
          <a:lstStyle/>
          <a:p>
            <a:fld id="{7CDC475E-D373-40E5-A967-33F3C27EB4C3}" type="slidenum">
              <a:rPr lang="en-US" smtClean="0"/>
              <a:t>32</a:t>
            </a:fld>
            <a:endParaRPr lang="en-US" dirty="0"/>
          </a:p>
        </p:txBody>
      </p:sp>
    </p:spTree>
    <p:extLst>
      <p:ext uri="{BB962C8B-B14F-4D97-AF65-F5344CB8AC3E}">
        <p14:creationId xmlns:p14="http://schemas.microsoft.com/office/powerpoint/2010/main" val="314661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A678FB-1710-574A-7C46-32882927ADAB}"/>
              </a:ext>
            </a:extLst>
          </p:cNvPr>
          <p:cNvSpPr>
            <a:spLocks noGrp="1"/>
          </p:cNvSpPr>
          <p:nvPr>
            <p:ph type="sldNum" sz="quarter" idx="4"/>
          </p:nvPr>
        </p:nvSpPr>
        <p:spPr/>
        <p:txBody>
          <a:bodyPr/>
          <a:lstStyle/>
          <a:p>
            <a:fld id="{7CDC475E-D373-40E5-A967-33F3C27EB4C3}" type="slidenum">
              <a:rPr lang="en-US" smtClean="0"/>
              <a:t>33</a:t>
            </a:fld>
            <a:endParaRPr lang="en-US" dirty="0"/>
          </a:p>
        </p:txBody>
      </p:sp>
      <p:sp>
        <p:nvSpPr>
          <p:cNvPr id="3" name="Text Placeholder 2">
            <a:extLst>
              <a:ext uri="{FF2B5EF4-FFF2-40B4-BE49-F238E27FC236}">
                <a16:creationId xmlns:a16="http://schemas.microsoft.com/office/drawing/2014/main" id="{10233961-E2E4-D34A-9A4C-157790B65679}"/>
              </a:ext>
            </a:extLst>
          </p:cNvPr>
          <p:cNvSpPr>
            <a:spLocks noGrp="1"/>
          </p:cNvSpPr>
          <p:nvPr>
            <p:ph type="body" sz="quarter" idx="10"/>
          </p:nvPr>
        </p:nvSpPr>
        <p:spPr/>
        <p:txBody>
          <a:bodyPr/>
          <a:lstStyle/>
          <a:p>
            <a:r>
              <a:rPr lang="en-US" dirty="0"/>
              <a:t>SB 848: New Screening, Reporting, and Training Requirements for Educational Agencies</a:t>
            </a:r>
          </a:p>
        </p:txBody>
      </p:sp>
    </p:spTree>
    <p:extLst>
      <p:ext uri="{BB962C8B-B14F-4D97-AF65-F5344CB8AC3E}">
        <p14:creationId xmlns:p14="http://schemas.microsoft.com/office/powerpoint/2010/main" val="2708392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F9F8F6-394B-0EF5-4DC9-C35F90F3E5CF}"/>
              </a:ext>
            </a:extLst>
          </p:cNvPr>
          <p:cNvSpPr>
            <a:spLocks noGrp="1"/>
          </p:cNvSpPr>
          <p:nvPr>
            <p:ph type="sldNum" sz="quarter" idx="4"/>
          </p:nvPr>
        </p:nvSpPr>
        <p:spPr/>
        <p:txBody>
          <a:bodyPr/>
          <a:lstStyle/>
          <a:p>
            <a:fld id="{7CDC475E-D373-40E5-A967-33F3C27EB4C3}" type="slidenum">
              <a:rPr lang="en-US" smtClean="0"/>
              <a:t>34</a:t>
            </a:fld>
            <a:endParaRPr lang="en-US"/>
          </a:p>
        </p:txBody>
      </p:sp>
      <p:sp>
        <p:nvSpPr>
          <p:cNvPr id="3" name="Text Placeholder 2">
            <a:extLst>
              <a:ext uri="{FF2B5EF4-FFF2-40B4-BE49-F238E27FC236}">
                <a16:creationId xmlns:a16="http://schemas.microsoft.com/office/drawing/2014/main" id="{D2AFD65D-C60D-0F3E-A56F-544C4E3CF29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742598218"/>
      </p:ext>
    </p:extLst>
  </p:cSld>
  <p:clrMapOvr>
    <a:masterClrMapping/>
  </p:clrMapOvr>
</p:sld>
</file>

<file path=ppt/theme/theme1.xml><?xml version="1.0" encoding="utf-8"?>
<a:theme xmlns:a="http://schemas.openxmlformats.org/drawingml/2006/main" name="LozanoSmith_2026">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1F448A"/>
      </a:hlink>
      <a:folHlink>
        <a:srgbClr val="6DCCDE"/>
      </a:folHlink>
    </a:clrScheme>
    <a:fontScheme name="Custom 4">
      <a:majorFont>
        <a:latin typeface="Aptos Extra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ozanoSmith_2026" id="{1BEF4936-21B3-40D3-A4BF-90EEF3A9261B}" vid="{210A5DCA-1949-4849-8A7D-AE3C0B860E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523</TotalTime>
  <Words>2880</Words>
  <Application>Microsoft Office PowerPoint</Application>
  <PresentationFormat>Widescreen</PresentationFormat>
  <Paragraphs>258</Paragraphs>
  <Slides>34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 ExtraBold</vt:lpstr>
      <vt:lpstr>Aptos Narrow</vt:lpstr>
      <vt:lpstr>Arial</vt:lpstr>
      <vt:lpstr>Calibri</vt:lpstr>
      <vt:lpstr>Cambria</vt:lpstr>
      <vt:lpstr>Courier New</vt:lpstr>
      <vt:lpstr>Gadugi</vt:lpstr>
      <vt:lpstr>Wingdings</vt:lpstr>
      <vt:lpstr>LozanoSmith_2026</vt:lpstr>
      <vt:lpstr>Navigating the Storm: How to Succeed in Bargaining in Tough Times A Practical Playbook for School District Labor Relations</vt:lpstr>
      <vt:lpstr>Presenter</vt:lpstr>
      <vt:lpstr>Presenter</vt:lpstr>
      <vt:lpstr>What We'll Cover</vt:lpstr>
      <vt:lpstr>Preparing for the Table Getting yourself, your team, and your district ready.</vt:lpstr>
      <vt:lpstr>Read the Landscape Before You Sit Down</vt:lpstr>
      <vt:lpstr>Homework, Your Binder and the Sunshine Rule</vt:lpstr>
      <vt:lpstr>Strategy and Technique Two philosophies at the table, and the instincts that serve both.</vt:lpstr>
      <vt:lpstr>Interest-Based vs. Traditional Bargaining</vt:lpstr>
      <vt:lpstr>Instincts That Serve Every Table</vt:lpstr>
      <vt:lpstr>Handling Challenges Curveballs to expect, and conduct that puts the district at risk.</vt:lpstr>
      <vt:lpstr>Expect the Curveball — And Know the Line</vt:lpstr>
      <vt:lpstr>At the Table: What Would You Do?</vt:lpstr>
      <vt:lpstr>Drafting Language Writing agreements that mean the same thing to both sides — later.</vt:lpstr>
      <vt:lpstr>Words Matter More Than They Seem</vt:lpstr>
      <vt:lpstr>The Ship Called Peerless</vt:lpstr>
      <vt:lpstr>Communications Board, community, and union messaging that holds up.</vt:lpstr>
      <vt:lpstr>Own the Narrative — Within the Rules</vt:lpstr>
      <vt:lpstr>Where the Line Sits</vt:lpstr>
      <vt:lpstr>At the Table: What Would You Do?</vt:lpstr>
      <vt:lpstr>Concerted Activity Protected vs. unprotected, and the District’s realistic options.</vt:lpstr>
      <vt:lpstr>The Two-Part Test</vt:lpstr>
      <vt:lpstr>Work-to-Rule: The Likeliest Test You’ll Face</vt:lpstr>
      <vt:lpstr>Work-to-Rule: The Likeliest Test You’ll Face</vt:lpstr>
      <vt:lpstr>Same Podium, Different Outcomes</vt:lpstr>
      <vt:lpstr>Impasse and Fact-Finding The path forward when the table stalls</vt:lpstr>
      <vt:lpstr>Every Road Leads Back to the Table</vt:lpstr>
      <vt:lpstr>Practical Notes for Mediation</vt:lpstr>
      <vt:lpstr>Key Takeaways</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Angelique Toro</cp:lastModifiedBy>
  <cp:revision>14</cp:revision>
  <dcterms:created xsi:type="dcterms:W3CDTF">2026-09-14T19:26:34Z</dcterms:created>
  <dcterms:modified xsi:type="dcterms:W3CDTF">2026-09-16T21:14:57Z</dcterms:modified>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ndDocumentId">
    <vt:lpwstr>4924-3639-4193</vt:lpwstr>
  </op:property>
</op:Properties>
</file>