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6.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7.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9.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10.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11.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 id="2147483848" r:id="rId2"/>
    <p:sldMasterId id="2147483683" r:id="rId3"/>
    <p:sldMasterId id="2147483695" r:id="rId4"/>
    <p:sldMasterId id="2147483700" r:id="rId5"/>
    <p:sldMasterId id="2147483716" r:id="rId6"/>
    <p:sldMasterId id="2147483729" r:id="rId7"/>
    <p:sldMasterId id="2147483755" r:id="rId8"/>
    <p:sldMasterId id="2147483768" r:id="rId9"/>
    <p:sldMasterId id="2147483781" r:id="rId10"/>
    <p:sldMasterId id="2147483808" r:id="rId11"/>
    <p:sldMasterId id="2147483834" r:id="rId12"/>
  </p:sldMasterIdLst>
  <p:notesMasterIdLst>
    <p:notesMasterId r:id="rId58"/>
  </p:notesMasterIdLst>
  <p:handoutMasterIdLst>
    <p:handoutMasterId r:id="rId59"/>
  </p:handoutMasterIdLst>
  <p:sldIdLst>
    <p:sldId id="256" r:id="rId13"/>
    <p:sldId id="637" r:id="rId14"/>
    <p:sldId id="4439" r:id="rId15"/>
    <p:sldId id="4375" r:id="rId16"/>
    <p:sldId id="623" r:id="rId17"/>
    <p:sldId id="257" r:id="rId18"/>
    <p:sldId id="4492" r:id="rId19"/>
    <p:sldId id="591" r:id="rId20"/>
    <p:sldId id="259" r:id="rId21"/>
    <p:sldId id="4444" r:id="rId22"/>
    <p:sldId id="4445" r:id="rId23"/>
    <p:sldId id="614" r:id="rId24"/>
    <p:sldId id="589" r:id="rId25"/>
    <p:sldId id="4448" r:id="rId26"/>
    <p:sldId id="4446" r:id="rId27"/>
    <p:sldId id="635" r:id="rId28"/>
    <p:sldId id="4449" r:id="rId29"/>
    <p:sldId id="588" r:id="rId30"/>
    <p:sldId id="627" r:id="rId31"/>
    <p:sldId id="626" r:id="rId32"/>
    <p:sldId id="4450" r:id="rId33"/>
    <p:sldId id="640" r:id="rId34"/>
    <p:sldId id="4454" r:id="rId35"/>
    <p:sldId id="4453" r:id="rId36"/>
    <p:sldId id="631" r:id="rId37"/>
    <p:sldId id="4487" r:id="rId38"/>
    <p:sldId id="307" r:id="rId39"/>
    <p:sldId id="308" r:id="rId40"/>
    <p:sldId id="4494" r:id="rId41"/>
    <p:sldId id="628" r:id="rId42"/>
    <p:sldId id="300" r:id="rId43"/>
    <p:sldId id="271" r:id="rId44"/>
    <p:sldId id="315" r:id="rId45"/>
    <p:sldId id="4460" r:id="rId46"/>
    <p:sldId id="301" r:id="rId47"/>
    <p:sldId id="303" r:id="rId48"/>
    <p:sldId id="273" r:id="rId49"/>
    <p:sldId id="4464" r:id="rId50"/>
    <p:sldId id="4465" r:id="rId51"/>
    <p:sldId id="4466" r:id="rId52"/>
    <p:sldId id="4461" r:id="rId53"/>
    <p:sldId id="4414" r:id="rId54"/>
    <p:sldId id="596" r:id="rId55"/>
    <p:sldId id="4493" r:id="rId56"/>
    <p:sldId id="4396" r:id="rId57"/>
  </p:sldIdLst>
  <p:sldSz cx="12192000" cy="6858000"/>
  <p:notesSz cx="7315200" cy="9601200"/>
  <p:embeddedFontLst>
    <p:embeddedFont>
      <p:font typeface="Lato Light" panose="020F0502020204030203" pitchFamily="34" charset="0"/>
      <p:regular r:id="rId60"/>
      <p:italic r:id="rId61"/>
    </p:embeddedFont>
    <p:embeddedFont>
      <p:font typeface="Lato Medium" panose="020F0502020204030203" pitchFamily="34" charset="0"/>
      <p:regular r:id="rId62"/>
      <p:italic r:id="rId63"/>
    </p:embeddedFont>
    <p:embeddedFont>
      <p:font typeface="Lucida Sans Unicode" panose="020B0602030504020204" pitchFamily="34" charset="0"/>
      <p:regular r:id="rId64"/>
    </p:embeddedFont>
    <p:embeddedFont>
      <p:font typeface="Nunito Sans" pitchFamily="2" charset="0"/>
      <p:regular r:id="rId65"/>
      <p:bold r:id="rId66"/>
      <p:italic r:id="rId67"/>
      <p:boldItalic r:id="rId68"/>
    </p:embeddedFont>
    <p:embeddedFont>
      <p:font typeface="PT Sans" panose="020B0503020203020204" pitchFamily="34" charset="0"/>
      <p:regular r:id="rId69"/>
      <p:bold r:id="rId70"/>
      <p:italic r:id="rId71"/>
      <p:boldItalic r:id="rId72"/>
    </p:embeddedFont>
    <p:embeddedFont>
      <p:font typeface="Wingdings 3" panose="05040102010807070707" pitchFamily="18" charset="2"/>
      <p:regular r:id="rId7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FC8915A-76E9-41DA-A890-63D800D0B60A}">
          <p14:sldIdLst>
            <p14:sldId id="256"/>
            <p14:sldId id="637"/>
            <p14:sldId id="4439"/>
            <p14:sldId id="4375"/>
          </p14:sldIdLst>
        </p14:section>
        <p14:section name="Labor 101" id="{9E6BFA90-ECE6-401A-9318-8A8D86990DAC}">
          <p14:sldIdLst>
            <p14:sldId id="623"/>
            <p14:sldId id="257"/>
            <p14:sldId id="4492"/>
            <p14:sldId id="591"/>
            <p14:sldId id="259"/>
            <p14:sldId id="4444"/>
            <p14:sldId id="4445"/>
            <p14:sldId id="614"/>
            <p14:sldId id="589"/>
            <p14:sldId id="4448"/>
            <p14:sldId id="4446"/>
            <p14:sldId id="635"/>
            <p14:sldId id="4449"/>
            <p14:sldId id="588"/>
            <p14:sldId id="627"/>
            <p14:sldId id="626"/>
            <p14:sldId id="4450"/>
            <p14:sldId id="640"/>
            <p14:sldId id="4454"/>
            <p14:sldId id="4453"/>
            <p14:sldId id="631"/>
            <p14:sldId id="4487"/>
            <p14:sldId id="307"/>
            <p14:sldId id="308"/>
            <p14:sldId id="4494"/>
            <p14:sldId id="628"/>
            <p14:sldId id="300"/>
          </p14:sldIdLst>
        </p14:section>
        <p14:section name="Nego Strategies" id="{15A8BEA5-3E8A-45C8-9802-3A3F11513EBA}">
          <p14:sldIdLst>
            <p14:sldId id="271"/>
            <p14:sldId id="315"/>
            <p14:sldId id="4460"/>
            <p14:sldId id="301"/>
            <p14:sldId id="303"/>
            <p14:sldId id="273"/>
            <p14:sldId id="4464"/>
            <p14:sldId id="4465"/>
            <p14:sldId id="4466"/>
            <p14:sldId id="4461"/>
            <p14:sldId id="4414"/>
            <p14:sldId id="596"/>
          </p14:sldIdLst>
        </p14:section>
        <p14:section name="Factfinding" id="{42C6A250-168A-4E33-9A42-62FCDBD76A22}">
          <p14:sldIdLst>
            <p14:sldId id="4493"/>
            <p14:sldId id="439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252F"/>
    <a:srgbClr val="0000FF"/>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474" autoAdjust="0"/>
    <p:restoredTop sz="96247" autoAdjust="0"/>
  </p:normalViewPr>
  <p:slideViewPr>
    <p:cSldViewPr snapToGrid="0">
      <p:cViewPr varScale="1">
        <p:scale>
          <a:sx n="101" d="100"/>
          <a:sy n="101" d="100"/>
        </p:scale>
        <p:origin x="138" y="144"/>
      </p:cViewPr>
      <p:guideLst>
        <p:guide orient="horz" pos="2160"/>
        <p:guide pos="3840"/>
      </p:guideLst>
    </p:cSldViewPr>
  </p:slideViewPr>
  <p:outlineViewPr>
    <p:cViewPr>
      <p:scale>
        <a:sx n="33" d="100"/>
        <a:sy n="33" d="100"/>
      </p:scale>
      <p:origin x="0" y="-8034"/>
    </p:cViewPr>
  </p:outlineViewPr>
  <p:notesTextViewPr>
    <p:cViewPr>
      <p:scale>
        <a:sx n="3" d="2"/>
        <a:sy n="3" d="2"/>
      </p:scale>
      <p:origin x="0" y="0"/>
    </p:cViewPr>
  </p:notesTextViewPr>
  <p:notesViewPr>
    <p:cSldViewPr snapToGrid="0">
      <p:cViewPr varScale="1">
        <p:scale>
          <a:sx n="83" d="100"/>
          <a:sy n="83" d="100"/>
        </p:scale>
        <p:origin x="3816"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font" Target="fonts/font4.fntdata"/><Relationship Id="rId68" Type="http://schemas.openxmlformats.org/officeDocument/2006/relationships/font" Target="fonts/font9.fntdata"/><Relationship Id="rId16" Type="http://schemas.openxmlformats.org/officeDocument/2006/relationships/slide" Target="slides/slide4.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notesMaster" Target="notesMasters/notesMaster1.xml"/><Relationship Id="rId66" Type="http://schemas.openxmlformats.org/officeDocument/2006/relationships/font" Target="fonts/font7.fntdata"/><Relationship Id="rId74"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font" Target="fonts/font2.fntdata"/><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font" Target="fonts/font5.fntdata"/><Relationship Id="rId69" Type="http://schemas.openxmlformats.org/officeDocument/2006/relationships/font" Target="fonts/font10.fntdata"/><Relationship Id="rId77"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font" Target="fonts/font13.fntdata"/><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handoutMaster" Target="handoutMasters/handoutMaster1.xml"/><Relationship Id="rId67" Type="http://schemas.openxmlformats.org/officeDocument/2006/relationships/font" Target="fonts/font8.fntdata"/><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font" Target="fonts/font3.fntdata"/><Relationship Id="rId70" Type="http://schemas.openxmlformats.org/officeDocument/2006/relationships/font" Target="fonts/font11.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font" Target="fonts/font1.fntdata"/><Relationship Id="rId65" Type="http://schemas.openxmlformats.org/officeDocument/2006/relationships/font" Target="fonts/font6.fntdata"/><Relationship Id="rId73" Type="http://schemas.openxmlformats.org/officeDocument/2006/relationships/font" Target="fonts/font14.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font" Target="fonts/font12.fntdata"/><Relationship Id="rId2" Type="http://schemas.openxmlformats.org/officeDocument/2006/relationships/slideMaster" Target="slideMasters/slideMaster2.xml"/><Relationship Id="rId29" Type="http://schemas.openxmlformats.org/officeDocument/2006/relationships/slide" Target="slides/slide17.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4">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1#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6_1#2">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1#2">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5">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9EEF9C-479C-4BA2-9263-413849A205BB}" type="doc">
      <dgm:prSet loTypeId="urn:microsoft.com/office/officeart/2005/8/layout/target3" loCatId="list" qsTypeId="urn:microsoft.com/office/officeart/2005/8/quickstyle/simple1#1" qsCatId="simple" csTypeId="urn:microsoft.com/office/officeart/2005/8/colors/colorful1#1" csCatId="colorful" phldr="1"/>
      <dgm:spPr/>
      <dgm:t>
        <a:bodyPr/>
        <a:lstStyle/>
        <a:p>
          <a:endParaRPr lang="en-US"/>
        </a:p>
      </dgm:t>
    </dgm:pt>
    <dgm:pt modelId="{2E2C934E-F7D7-4E54-8A9E-7F39CCFB037B}">
      <dgm:prSet phldrT="[Text]"/>
      <dgm:spPr/>
      <dgm:t>
        <a:bodyPr/>
        <a:lstStyle/>
        <a:p>
          <a:r>
            <a:rPr lang="en-US" dirty="0">
              <a:solidFill>
                <a:schemeClr val="bg2">
                  <a:lumMod val="50000"/>
                </a:schemeClr>
              </a:solidFill>
            </a:rPr>
            <a:t>Prohibited* Subjects</a:t>
          </a:r>
        </a:p>
      </dgm:t>
    </dgm:pt>
    <dgm:pt modelId="{257B1A26-4F10-446C-8772-00D62967B52D}" type="parTrans" cxnId="{79B3F0B9-06E9-4F65-B3FE-6E22954B7157}">
      <dgm:prSet/>
      <dgm:spPr/>
      <dgm:t>
        <a:bodyPr/>
        <a:lstStyle/>
        <a:p>
          <a:endParaRPr lang="en-US"/>
        </a:p>
      </dgm:t>
    </dgm:pt>
    <dgm:pt modelId="{CECB2E3C-49E5-4663-A96D-33CCDFB0D436}" type="sibTrans" cxnId="{79B3F0B9-06E9-4F65-B3FE-6E22954B7157}">
      <dgm:prSet/>
      <dgm:spPr/>
      <dgm:t>
        <a:bodyPr/>
        <a:lstStyle/>
        <a:p>
          <a:endParaRPr lang="en-US"/>
        </a:p>
      </dgm:t>
    </dgm:pt>
    <dgm:pt modelId="{8C45F204-A84D-452B-A22C-60938ED14688}">
      <dgm:prSet phldrT="[Text]"/>
      <dgm:spPr/>
      <dgm:t>
        <a:bodyPr/>
        <a:lstStyle/>
        <a:p>
          <a:r>
            <a:rPr lang="en-US" dirty="0"/>
            <a:t>Reemployment Period/Priority</a:t>
          </a:r>
        </a:p>
      </dgm:t>
    </dgm:pt>
    <dgm:pt modelId="{7B19764F-78E9-4B5C-AF3F-FEEFF9F45CDE}" type="parTrans" cxnId="{3C87F20F-FA21-4DB2-9E26-C229FB970230}">
      <dgm:prSet/>
      <dgm:spPr/>
      <dgm:t>
        <a:bodyPr/>
        <a:lstStyle/>
        <a:p>
          <a:endParaRPr lang="en-US"/>
        </a:p>
      </dgm:t>
    </dgm:pt>
    <dgm:pt modelId="{8F8CBE18-8C9C-4910-8FF6-3A15A5ED9325}" type="sibTrans" cxnId="{3C87F20F-FA21-4DB2-9E26-C229FB970230}">
      <dgm:prSet/>
      <dgm:spPr/>
      <dgm:t>
        <a:bodyPr/>
        <a:lstStyle/>
        <a:p>
          <a:endParaRPr lang="en-US"/>
        </a:p>
      </dgm:t>
    </dgm:pt>
    <dgm:pt modelId="{3F256573-54E4-4137-9E6E-1C9ED171D698}">
      <dgm:prSet phldrT="[Text]"/>
      <dgm:spPr/>
      <dgm:t>
        <a:bodyPr/>
        <a:lstStyle/>
        <a:p>
          <a:r>
            <a:rPr lang="en-US" dirty="0"/>
            <a:t>Layoffs</a:t>
          </a:r>
        </a:p>
      </dgm:t>
    </dgm:pt>
    <dgm:pt modelId="{47872A13-414E-4DFE-B4FC-A6B5D9B782E1}" type="parTrans" cxnId="{10E4BC59-5AE9-4D6E-A977-50D2D1B51D84}">
      <dgm:prSet/>
      <dgm:spPr/>
      <dgm:t>
        <a:bodyPr/>
        <a:lstStyle/>
        <a:p>
          <a:endParaRPr lang="en-US"/>
        </a:p>
      </dgm:t>
    </dgm:pt>
    <dgm:pt modelId="{E9B9BEC5-B732-4BE0-AEB4-34ACAF594835}" type="sibTrans" cxnId="{10E4BC59-5AE9-4D6E-A977-50D2D1B51D84}">
      <dgm:prSet/>
      <dgm:spPr/>
      <dgm:t>
        <a:bodyPr/>
        <a:lstStyle/>
        <a:p>
          <a:endParaRPr lang="en-US"/>
        </a:p>
      </dgm:t>
    </dgm:pt>
    <dgm:pt modelId="{C42B9C66-C9D2-4690-9BA9-0E1190B19F7D}">
      <dgm:prSet phldrT="[Text]"/>
      <dgm:spPr/>
      <dgm:t>
        <a:bodyPr/>
        <a:lstStyle/>
        <a:p>
          <a:r>
            <a:rPr lang="en-US" dirty="0">
              <a:solidFill>
                <a:schemeClr val="accent3"/>
              </a:solidFill>
            </a:rPr>
            <a:t>Permissive Subjects</a:t>
          </a:r>
        </a:p>
      </dgm:t>
    </dgm:pt>
    <dgm:pt modelId="{6D7B4730-3869-47EE-9798-86E967143BC1}" type="parTrans" cxnId="{A495A67E-BC36-4CC6-A32D-B9B52043493E}">
      <dgm:prSet/>
      <dgm:spPr/>
      <dgm:t>
        <a:bodyPr/>
        <a:lstStyle/>
        <a:p>
          <a:endParaRPr lang="en-US"/>
        </a:p>
      </dgm:t>
    </dgm:pt>
    <dgm:pt modelId="{053926A5-59D7-4EDF-BF46-5A40FE58C659}" type="sibTrans" cxnId="{A495A67E-BC36-4CC6-A32D-B9B52043493E}">
      <dgm:prSet/>
      <dgm:spPr/>
      <dgm:t>
        <a:bodyPr/>
        <a:lstStyle/>
        <a:p>
          <a:endParaRPr lang="en-US"/>
        </a:p>
      </dgm:t>
    </dgm:pt>
    <dgm:pt modelId="{71BF3EF1-1790-485F-BF6B-A6AD2B18EA76}">
      <dgm:prSet phldrT="[Text]"/>
      <dgm:spPr/>
      <dgm:t>
        <a:bodyPr/>
        <a:lstStyle/>
        <a:p>
          <a:r>
            <a:rPr lang="en-US" dirty="0"/>
            <a:t>Sabbatical</a:t>
          </a:r>
        </a:p>
      </dgm:t>
    </dgm:pt>
    <dgm:pt modelId="{99F5862B-2232-4BE0-8B51-43F981B475EF}" type="parTrans" cxnId="{3D1A2E03-5430-4787-A50E-27B0FEF38D92}">
      <dgm:prSet/>
      <dgm:spPr/>
      <dgm:t>
        <a:bodyPr/>
        <a:lstStyle/>
        <a:p>
          <a:endParaRPr lang="en-US"/>
        </a:p>
      </dgm:t>
    </dgm:pt>
    <dgm:pt modelId="{339E4D47-442B-4B08-AE19-D3350508E0EA}" type="sibTrans" cxnId="{3D1A2E03-5430-4787-A50E-27B0FEF38D92}">
      <dgm:prSet/>
      <dgm:spPr/>
      <dgm:t>
        <a:bodyPr/>
        <a:lstStyle/>
        <a:p>
          <a:endParaRPr lang="en-US"/>
        </a:p>
      </dgm:t>
    </dgm:pt>
    <dgm:pt modelId="{2B4F65EF-7398-458F-B4EA-3089E0EAB92F}">
      <dgm:prSet phldrT="[Text]"/>
      <dgm:spPr/>
      <dgm:t>
        <a:bodyPr/>
        <a:lstStyle/>
        <a:p>
          <a:r>
            <a:rPr lang="en-US" dirty="0"/>
            <a:t>Intellectual Property</a:t>
          </a:r>
        </a:p>
      </dgm:t>
    </dgm:pt>
    <dgm:pt modelId="{6F5076E2-67C8-4914-B81F-DBC1114BA79C}" type="parTrans" cxnId="{D750772E-2E32-40E3-A5B7-EB9650796338}">
      <dgm:prSet/>
      <dgm:spPr/>
      <dgm:t>
        <a:bodyPr/>
        <a:lstStyle/>
        <a:p>
          <a:endParaRPr lang="en-US"/>
        </a:p>
      </dgm:t>
    </dgm:pt>
    <dgm:pt modelId="{76BC0508-C180-429F-A6C5-A3F1864AC1D3}" type="sibTrans" cxnId="{D750772E-2E32-40E3-A5B7-EB9650796338}">
      <dgm:prSet/>
      <dgm:spPr/>
      <dgm:t>
        <a:bodyPr/>
        <a:lstStyle/>
        <a:p>
          <a:endParaRPr lang="en-US"/>
        </a:p>
      </dgm:t>
    </dgm:pt>
    <dgm:pt modelId="{1C5653AF-BE60-412F-A6D5-A0DCD44E7C20}">
      <dgm:prSet phldrT="[Text]"/>
      <dgm:spPr/>
      <dgm:t>
        <a:bodyPr/>
        <a:lstStyle/>
        <a:p>
          <a:r>
            <a:rPr lang="en-US" dirty="0">
              <a:solidFill>
                <a:schemeClr val="accent2"/>
              </a:solidFill>
            </a:rPr>
            <a:t>Mandatory Subjects</a:t>
          </a:r>
        </a:p>
      </dgm:t>
    </dgm:pt>
    <dgm:pt modelId="{4229E37D-2393-467F-9B09-13AFFFF33F11}" type="parTrans" cxnId="{A9229A5F-4BC8-491E-BF2F-B00ADBD6FBE4}">
      <dgm:prSet/>
      <dgm:spPr/>
      <dgm:t>
        <a:bodyPr/>
        <a:lstStyle/>
        <a:p>
          <a:endParaRPr lang="en-US"/>
        </a:p>
      </dgm:t>
    </dgm:pt>
    <dgm:pt modelId="{34785EA0-4DFB-40B4-A87E-47F6E45F6036}" type="sibTrans" cxnId="{A9229A5F-4BC8-491E-BF2F-B00ADBD6FBE4}">
      <dgm:prSet/>
      <dgm:spPr/>
      <dgm:t>
        <a:bodyPr/>
        <a:lstStyle/>
        <a:p>
          <a:endParaRPr lang="en-US"/>
        </a:p>
      </dgm:t>
    </dgm:pt>
    <dgm:pt modelId="{125FAC85-4504-42B4-9F2A-C3F7415F49E3}">
      <dgm:prSet phldrT="[Text]" custT="1"/>
      <dgm:spPr/>
      <dgm:t>
        <a:bodyPr/>
        <a:lstStyle/>
        <a:p>
          <a:endParaRPr lang="en-US" sz="1400" dirty="0"/>
        </a:p>
      </dgm:t>
    </dgm:pt>
    <dgm:pt modelId="{9F18770C-FB8C-4049-91BA-8B49ABBB9032}" type="parTrans" cxnId="{2232BA35-D801-4DB1-B69C-D327C41C36EE}">
      <dgm:prSet/>
      <dgm:spPr/>
      <dgm:t>
        <a:bodyPr/>
        <a:lstStyle/>
        <a:p>
          <a:endParaRPr lang="en-US"/>
        </a:p>
      </dgm:t>
    </dgm:pt>
    <dgm:pt modelId="{39C8D5C2-ED3D-4EEA-8889-C04D553AE6D1}" type="sibTrans" cxnId="{2232BA35-D801-4DB1-B69C-D327C41C36EE}">
      <dgm:prSet/>
      <dgm:spPr/>
      <dgm:t>
        <a:bodyPr/>
        <a:lstStyle/>
        <a:p>
          <a:endParaRPr lang="en-US"/>
        </a:p>
      </dgm:t>
    </dgm:pt>
    <dgm:pt modelId="{BE832002-62AB-466A-8DFA-9D46E1BFE116}">
      <dgm:prSet phldrT="[Text]" custT="1"/>
      <dgm:spPr/>
      <dgm:t>
        <a:bodyPr/>
        <a:lstStyle/>
        <a:p>
          <a:r>
            <a:rPr lang="en-US" sz="1400" dirty="0"/>
            <a:t>Hours</a:t>
          </a:r>
        </a:p>
      </dgm:t>
    </dgm:pt>
    <dgm:pt modelId="{A971CEBB-BED9-45C5-9F85-F997A46CBE2D}" type="parTrans" cxnId="{9D1B3E16-4270-42FA-83C8-0511B95971A7}">
      <dgm:prSet/>
      <dgm:spPr/>
      <dgm:t>
        <a:bodyPr/>
        <a:lstStyle/>
        <a:p>
          <a:endParaRPr lang="en-US"/>
        </a:p>
      </dgm:t>
    </dgm:pt>
    <dgm:pt modelId="{21A4CC7D-568A-4CBF-AF58-F2D9DD5A9449}" type="sibTrans" cxnId="{9D1B3E16-4270-42FA-83C8-0511B95971A7}">
      <dgm:prSet/>
      <dgm:spPr/>
      <dgm:t>
        <a:bodyPr/>
        <a:lstStyle/>
        <a:p>
          <a:endParaRPr lang="en-US"/>
        </a:p>
      </dgm:t>
    </dgm:pt>
    <dgm:pt modelId="{934673B0-0541-4C1A-B6A7-E46CA2B02D0C}">
      <dgm:prSet phldrT="[Text]" custT="1"/>
      <dgm:spPr/>
      <dgm:t>
        <a:bodyPr/>
        <a:lstStyle/>
        <a:p>
          <a:r>
            <a:rPr lang="en-US" sz="1400" dirty="0"/>
            <a:t>Benefits</a:t>
          </a:r>
        </a:p>
      </dgm:t>
    </dgm:pt>
    <dgm:pt modelId="{0B858C77-ED74-4DA3-812E-4675105B9B31}" type="parTrans" cxnId="{E03C70D0-A806-4A3D-9002-B97990345A64}">
      <dgm:prSet/>
      <dgm:spPr/>
      <dgm:t>
        <a:bodyPr/>
        <a:lstStyle/>
        <a:p>
          <a:endParaRPr lang="en-US"/>
        </a:p>
      </dgm:t>
    </dgm:pt>
    <dgm:pt modelId="{9277C27E-C740-42D0-8A7B-0E9CB38CB209}" type="sibTrans" cxnId="{E03C70D0-A806-4A3D-9002-B97990345A64}">
      <dgm:prSet/>
      <dgm:spPr/>
      <dgm:t>
        <a:bodyPr/>
        <a:lstStyle/>
        <a:p>
          <a:endParaRPr lang="en-US"/>
        </a:p>
      </dgm:t>
    </dgm:pt>
    <dgm:pt modelId="{80144CBE-B778-460A-B0A2-20C7BE8884ED}">
      <dgm:prSet phldrT="[Text]" custT="1"/>
      <dgm:spPr/>
      <dgm:t>
        <a:bodyPr/>
        <a:lstStyle/>
        <a:p>
          <a:r>
            <a:rPr lang="en-US" sz="1400" dirty="0"/>
            <a:t>Evaluation</a:t>
          </a:r>
        </a:p>
      </dgm:t>
    </dgm:pt>
    <dgm:pt modelId="{766E3DE2-A4B2-4768-AD9B-B1AE31A10B7B}" type="parTrans" cxnId="{78440A15-6E03-4259-B2F9-94A9AE9138C2}">
      <dgm:prSet/>
      <dgm:spPr/>
      <dgm:t>
        <a:bodyPr/>
        <a:lstStyle/>
        <a:p>
          <a:endParaRPr lang="en-US"/>
        </a:p>
      </dgm:t>
    </dgm:pt>
    <dgm:pt modelId="{17E2D42B-58E9-4106-BF4C-E4E649D1E7A3}" type="sibTrans" cxnId="{78440A15-6E03-4259-B2F9-94A9AE9138C2}">
      <dgm:prSet/>
      <dgm:spPr/>
      <dgm:t>
        <a:bodyPr/>
        <a:lstStyle/>
        <a:p>
          <a:endParaRPr lang="en-US"/>
        </a:p>
      </dgm:t>
    </dgm:pt>
    <dgm:pt modelId="{199869B4-A271-4E3F-AC4A-BBCF00F437F9}">
      <dgm:prSet phldrT="[Text]" custT="1"/>
      <dgm:spPr/>
      <dgm:t>
        <a:bodyPr/>
        <a:lstStyle/>
        <a:p>
          <a:r>
            <a:rPr lang="en-US" sz="1400" dirty="0"/>
            <a:t>Union security</a:t>
          </a:r>
        </a:p>
      </dgm:t>
    </dgm:pt>
    <dgm:pt modelId="{F4C9B367-5C93-4658-9AE8-FC3C5DBE6CDC}" type="parTrans" cxnId="{F72CB3BF-0A99-43FC-BDDA-E34878FB6513}">
      <dgm:prSet/>
      <dgm:spPr/>
      <dgm:t>
        <a:bodyPr/>
        <a:lstStyle/>
        <a:p>
          <a:endParaRPr lang="en-US"/>
        </a:p>
      </dgm:t>
    </dgm:pt>
    <dgm:pt modelId="{129271B0-0F13-467E-8CA5-80A9B1448BDD}" type="sibTrans" cxnId="{F72CB3BF-0A99-43FC-BDDA-E34878FB6513}">
      <dgm:prSet/>
      <dgm:spPr/>
      <dgm:t>
        <a:bodyPr/>
        <a:lstStyle/>
        <a:p>
          <a:endParaRPr lang="en-US"/>
        </a:p>
      </dgm:t>
    </dgm:pt>
    <dgm:pt modelId="{84173112-2EF1-4EDA-9A14-619FE7E0111E}">
      <dgm:prSet phldrT="[Text]"/>
      <dgm:spPr/>
      <dgm:t>
        <a:bodyPr/>
        <a:lstStyle/>
        <a:p>
          <a:r>
            <a:rPr lang="en-US" dirty="0"/>
            <a:t>Management Rights</a:t>
          </a:r>
        </a:p>
      </dgm:t>
    </dgm:pt>
    <dgm:pt modelId="{D022E654-7C0B-4C45-8C70-C8128950DA54}" type="parTrans" cxnId="{84C8955A-F974-4260-BAB3-EBD031470ABC}">
      <dgm:prSet/>
      <dgm:spPr/>
      <dgm:t>
        <a:bodyPr/>
        <a:lstStyle/>
        <a:p>
          <a:endParaRPr lang="en-US"/>
        </a:p>
      </dgm:t>
    </dgm:pt>
    <dgm:pt modelId="{2A75857D-191C-469E-A93C-24D39A112124}" type="sibTrans" cxnId="{84C8955A-F974-4260-BAB3-EBD031470ABC}">
      <dgm:prSet/>
      <dgm:spPr/>
      <dgm:t>
        <a:bodyPr/>
        <a:lstStyle/>
        <a:p>
          <a:endParaRPr lang="en-US"/>
        </a:p>
      </dgm:t>
    </dgm:pt>
    <dgm:pt modelId="{476A1C38-FF53-42ED-88F1-486EFE10E8ED}">
      <dgm:prSet phldrT="[Text]"/>
      <dgm:spPr/>
      <dgm:t>
        <a:bodyPr/>
        <a:lstStyle/>
        <a:p>
          <a:r>
            <a:rPr lang="en-US" dirty="0"/>
            <a:t>Leave Banking</a:t>
          </a:r>
        </a:p>
      </dgm:t>
    </dgm:pt>
    <dgm:pt modelId="{60C54AAF-AC5C-4121-850D-86108190CAF8}" type="parTrans" cxnId="{E25412CE-54A6-4A66-86FD-0D7BD21043DC}">
      <dgm:prSet/>
      <dgm:spPr/>
      <dgm:t>
        <a:bodyPr/>
        <a:lstStyle/>
        <a:p>
          <a:endParaRPr lang="en-US"/>
        </a:p>
      </dgm:t>
    </dgm:pt>
    <dgm:pt modelId="{B363226D-3A30-45CA-A37B-A3A867560E1B}" type="sibTrans" cxnId="{E25412CE-54A6-4A66-86FD-0D7BD21043DC}">
      <dgm:prSet/>
      <dgm:spPr/>
      <dgm:t>
        <a:bodyPr/>
        <a:lstStyle/>
        <a:p>
          <a:endParaRPr lang="en-US"/>
        </a:p>
      </dgm:t>
    </dgm:pt>
    <dgm:pt modelId="{1A6576FB-70EE-4E7A-8CD3-FBDBDD818D1A}">
      <dgm:prSet phldrT="[Text]"/>
      <dgm:spPr/>
      <dgm:t>
        <a:bodyPr/>
        <a:lstStyle/>
        <a:p>
          <a:r>
            <a:rPr lang="en-US" dirty="0"/>
            <a:t>Recruiting</a:t>
          </a:r>
        </a:p>
      </dgm:t>
    </dgm:pt>
    <dgm:pt modelId="{6994934A-F2F2-445A-867B-CD2B751D88D4}" type="parTrans" cxnId="{4D1C80F2-035E-4821-BEF3-16A46814F561}">
      <dgm:prSet/>
      <dgm:spPr/>
      <dgm:t>
        <a:bodyPr/>
        <a:lstStyle/>
        <a:p>
          <a:endParaRPr lang="en-US"/>
        </a:p>
      </dgm:t>
    </dgm:pt>
    <dgm:pt modelId="{2DA4A68D-4D6B-493D-85F3-45F94F639FBE}" type="sibTrans" cxnId="{4D1C80F2-035E-4821-BEF3-16A46814F561}">
      <dgm:prSet/>
      <dgm:spPr/>
      <dgm:t>
        <a:bodyPr/>
        <a:lstStyle/>
        <a:p>
          <a:endParaRPr lang="en-US"/>
        </a:p>
      </dgm:t>
    </dgm:pt>
    <dgm:pt modelId="{45FFF023-0C71-4BA5-9467-DC48FCA68396}">
      <dgm:prSet phldrT="[Text]"/>
      <dgm:spPr/>
      <dgm:t>
        <a:bodyPr/>
        <a:lstStyle/>
        <a:p>
          <a:r>
            <a:rPr lang="en-US" dirty="0"/>
            <a:t>Waivers</a:t>
          </a:r>
        </a:p>
      </dgm:t>
    </dgm:pt>
    <dgm:pt modelId="{0DA7B557-2F0E-459B-82FB-A5A74C41A904}" type="parTrans" cxnId="{9988A327-767E-4D6A-A1F6-A15012E46357}">
      <dgm:prSet/>
      <dgm:spPr/>
      <dgm:t>
        <a:bodyPr/>
        <a:lstStyle/>
        <a:p>
          <a:endParaRPr lang="en-US"/>
        </a:p>
      </dgm:t>
    </dgm:pt>
    <dgm:pt modelId="{885F4CC8-936E-4C08-ADF2-2FD3CB0012C4}" type="sibTrans" cxnId="{9988A327-767E-4D6A-A1F6-A15012E46357}">
      <dgm:prSet/>
      <dgm:spPr/>
      <dgm:t>
        <a:bodyPr/>
        <a:lstStyle/>
        <a:p>
          <a:endParaRPr lang="en-US"/>
        </a:p>
      </dgm:t>
    </dgm:pt>
    <dgm:pt modelId="{BC8591C7-337F-49C9-87AD-5B83E8A06141}">
      <dgm:prSet phldrT="[Text]"/>
      <dgm:spPr/>
      <dgm:t>
        <a:bodyPr/>
        <a:lstStyle/>
        <a:p>
          <a:r>
            <a:rPr lang="en-US" dirty="0"/>
            <a:t>Assignments</a:t>
          </a:r>
        </a:p>
      </dgm:t>
    </dgm:pt>
    <dgm:pt modelId="{F1839972-45B6-4EA6-AF23-C05A685455E4}" type="parTrans" cxnId="{A2C92CC6-4371-49C8-8825-F5BF66E30E81}">
      <dgm:prSet/>
      <dgm:spPr/>
      <dgm:t>
        <a:bodyPr/>
        <a:lstStyle/>
        <a:p>
          <a:endParaRPr lang="en-US"/>
        </a:p>
      </dgm:t>
    </dgm:pt>
    <dgm:pt modelId="{F3906174-043D-4BEC-8C44-0230DB085EB2}" type="sibTrans" cxnId="{A2C92CC6-4371-49C8-8825-F5BF66E30E81}">
      <dgm:prSet/>
      <dgm:spPr/>
      <dgm:t>
        <a:bodyPr/>
        <a:lstStyle/>
        <a:p>
          <a:endParaRPr lang="en-US"/>
        </a:p>
      </dgm:t>
    </dgm:pt>
    <dgm:pt modelId="{D1F2595C-E6ED-4DA3-AA0E-07E820EA8034}">
      <dgm:prSet phldrT="[Text]"/>
      <dgm:spPr/>
      <dgm:t>
        <a:bodyPr/>
        <a:lstStyle/>
        <a:p>
          <a:r>
            <a:rPr lang="en-US" dirty="0"/>
            <a:t>Binding Arbitration</a:t>
          </a:r>
        </a:p>
      </dgm:t>
    </dgm:pt>
    <dgm:pt modelId="{A8782D5F-B093-4BC9-9839-5E9897084A1D}" type="parTrans" cxnId="{8B407FA3-B14B-4C31-833A-285C5BC9F1A5}">
      <dgm:prSet/>
      <dgm:spPr/>
      <dgm:t>
        <a:bodyPr/>
        <a:lstStyle/>
        <a:p>
          <a:endParaRPr lang="en-US"/>
        </a:p>
      </dgm:t>
    </dgm:pt>
    <dgm:pt modelId="{094228C5-124A-4ED2-845F-E176536270F9}" type="sibTrans" cxnId="{8B407FA3-B14B-4C31-833A-285C5BC9F1A5}">
      <dgm:prSet/>
      <dgm:spPr/>
      <dgm:t>
        <a:bodyPr/>
        <a:lstStyle/>
        <a:p>
          <a:endParaRPr lang="en-US"/>
        </a:p>
      </dgm:t>
    </dgm:pt>
    <dgm:pt modelId="{BDF5E479-E2D5-402E-AEE6-568F284A06A8}">
      <dgm:prSet phldrT="[Text]" custT="1"/>
      <dgm:spPr/>
      <dgm:t>
        <a:bodyPr/>
        <a:lstStyle/>
        <a:p>
          <a:r>
            <a:rPr lang="en-US" sz="1400" dirty="0"/>
            <a:t>*Non-Enumerated Subjects</a:t>
          </a:r>
        </a:p>
      </dgm:t>
    </dgm:pt>
    <dgm:pt modelId="{F6518424-A7E0-4115-B2B0-6F4765CC55DE}" type="parTrans" cxnId="{95370855-A011-4472-87A4-3AAA1883015D}">
      <dgm:prSet/>
      <dgm:spPr/>
      <dgm:t>
        <a:bodyPr/>
        <a:lstStyle/>
        <a:p>
          <a:endParaRPr lang="en-US"/>
        </a:p>
      </dgm:t>
    </dgm:pt>
    <dgm:pt modelId="{B43D1AEE-726F-4ECD-91FF-5693D54D439C}" type="sibTrans" cxnId="{95370855-A011-4472-87A4-3AAA1883015D}">
      <dgm:prSet/>
      <dgm:spPr/>
      <dgm:t>
        <a:bodyPr/>
        <a:lstStyle/>
        <a:p>
          <a:endParaRPr lang="en-US"/>
        </a:p>
      </dgm:t>
    </dgm:pt>
    <dgm:pt modelId="{DC9DA5FB-5EA5-40DF-AA92-F87796C9CE94}">
      <dgm:prSet phldrT="[Text]" custT="1"/>
      <dgm:spPr/>
      <dgm:t>
        <a:bodyPr/>
        <a:lstStyle/>
        <a:p>
          <a:r>
            <a:rPr lang="en-US" sz="1400" dirty="0"/>
            <a:t>*Past Practices</a:t>
          </a:r>
        </a:p>
      </dgm:t>
    </dgm:pt>
    <dgm:pt modelId="{FCB86444-DB87-468E-8DB4-2F8F7C62828D}" type="parTrans" cxnId="{20559FCE-967E-4D4E-8508-EEDA08048B11}">
      <dgm:prSet/>
      <dgm:spPr/>
      <dgm:t>
        <a:bodyPr/>
        <a:lstStyle/>
        <a:p>
          <a:endParaRPr lang="en-US"/>
        </a:p>
      </dgm:t>
    </dgm:pt>
    <dgm:pt modelId="{FB834CA9-3C4B-4E69-A4A1-075F485712F6}" type="sibTrans" cxnId="{20559FCE-967E-4D4E-8508-EEDA08048B11}">
      <dgm:prSet/>
      <dgm:spPr/>
      <dgm:t>
        <a:bodyPr/>
        <a:lstStyle/>
        <a:p>
          <a:endParaRPr lang="en-US"/>
        </a:p>
      </dgm:t>
    </dgm:pt>
    <dgm:pt modelId="{7F9D53AB-48B8-450F-849B-FD6B790B4AD3}">
      <dgm:prSet phldrT="[Text]" custT="1"/>
      <dgm:spPr/>
      <dgm:t>
        <a:bodyPr/>
        <a:lstStyle/>
        <a:p>
          <a:endParaRPr lang="en-US" sz="1400" dirty="0"/>
        </a:p>
      </dgm:t>
    </dgm:pt>
    <dgm:pt modelId="{F1030CD7-429D-4A32-B702-3FE54106073A}" type="parTrans" cxnId="{B77E527F-06BB-4E05-BC3C-17C59975F991}">
      <dgm:prSet/>
      <dgm:spPr/>
      <dgm:t>
        <a:bodyPr/>
        <a:lstStyle/>
        <a:p>
          <a:endParaRPr lang="en-US"/>
        </a:p>
      </dgm:t>
    </dgm:pt>
    <dgm:pt modelId="{49D1C6C1-2E06-45CD-9459-B6DA5B8D7BB6}" type="sibTrans" cxnId="{B77E527F-06BB-4E05-BC3C-17C59975F991}">
      <dgm:prSet/>
      <dgm:spPr/>
      <dgm:t>
        <a:bodyPr/>
        <a:lstStyle/>
        <a:p>
          <a:endParaRPr lang="en-US"/>
        </a:p>
      </dgm:t>
    </dgm:pt>
    <dgm:pt modelId="{0F4F5183-6D91-4B95-9F2F-019BAE09A2FC}">
      <dgm:prSet phldrT="[Text]" custT="1"/>
      <dgm:spPr/>
      <dgm:t>
        <a:bodyPr/>
        <a:lstStyle/>
        <a:p>
          <a:r>
            <a:rPr lang="en-US" sz="1400" dirty="0"/>
            <a:t>Wages</a:t>
          </a:r>
        </a:p>
      </dgm:t>
    </dgm:pt>
    <dgm:pt modelId="{32034F4E-A3CE-4A09-B951-EA97FB100DD7}" type="parTrans" cxnId="{0CE08113-21A8-4348-B69A-BE8F251FE599}">
      <dgm:prSet/>
      <dgm:spPr/>
      <dgm:t>
        <a:bodyPr/>
        <a:lstStyle/>
        <a:p>
          <a:endParaRPr lang="en-US"/>
        </a:p>
      </dgm:t>
    </dgm:pt>
    <dgm:pt modelId="{81ACD0BA-AAAA-40C8-8AF2-82F2EA5EABDE}" type="sibTrans" cxnId="{0CE08113-21A8-4348-B69A-BE8F251FE599}">
      <dgm:prSet/>
      <dgm:spPr/>
      <dgm:t>
        <a:bodyPr/>
        <a:lstStyle/>
        <a:p>
          <a:endParaRPr lang="en-US"/>
        </a:p>
      </dgm:t>
    </dgm:pt>
    <dgm:pt modelId="{E6FFE4E2-E6B5-4E9C-8AD7-0C59539AE123}" type="pres">
      <dgm:prSet presAssocID="{F09EEF9C-479C-4BA2-9263-413849A205BB}" presName="Name0" presStyleCnt="0">
        <dgm:presLayoutVars>
          <dgm:chMax val="7"/>
          <dgm:dir/>
          <dgm:animLvl val="lvl"/>
          <dgm:resizeHandles val="exact"/>
        </dgm:presLayoutVars>
      </dgm:prSet>
      <dgm:spPr/>
    </dgm:pt>
    <dgm:pt modelId="{F07BDD5C-FCBD-485F-A140-E06C8DDB005F}" type="pres">
      <dgm:prSet presAssocID="{2E2C934E-F7D7-4E54-8A9E-7F39CCFB037B}" presName="circle1" presStyleLbl="node1" presStyleIdx="0" presStyleCnt="3"/>
      <dgm:spPr>
        <a:solidFill>
          <a:schemeClr val="bg1">
            <a:lumMod val="65000"/>
          </a:schemeClr>
        </a:solidFill>
      </dgm:spPr>
    </dgm:pt>
    <dgm:pt modelId="{D715CABD-5DEB-4CC9-81C6-678215039157}" type="pres">
      <dgm:prSet presAssocID="{2E2C934E-F7D7-4E54-8A9E-7F39CCFB037B}" presName="space" presStyleCnt="0"/>
      <dgm:spPr/>
    </dgm:pt>
    <dgm:pt modelId="{D4543132-6CDE-4FED-849C-DAAC54AB72B4}" type="pres">
      <dgm:prSet presAssocID="{2E2C934E-F7D7-4E54-8A9E-7F39CCFB037B}" presName="rect1" presStyleLbl="alignAcc1" presStyleIdx="0" presStyleCnt="3"/>
      <dgm:spPr/>
    </dgm:pt>
    <dgm:pt modelId="{E6815C77-6F33-41A2-9E57-D4733CE8DA55}" type="pres">
      <dgm:prSet presAssocID="{C42B9C66-C9D2-4690-9BA9-0E1190B19F7D}" presName="vertSpace2" presStyleLbl="node1" presStyleIdx="0" presStyleCnt="3"/>
      <dgm:spPr/>
    </dgm:pt>
    <dgm:pt modelId="{40CDE834-074A-4E14-BDBB-70ACD15EAF8C}" type="pres">
      <dgm:prSet presAssocID="{C42B9C66-C9D2-4690-9BA9-0E1190B19F7D}" presName="circle2" presStyleLbl="node1" presStyleIdx="1" presStyleCnt="3"/>
      <dgm:spPr/>
    </dgm:pt>
    <dgm:pt modelId="{DD18DBCF-5B9B-4A4F-8D86-83DF71E23F68}" type="pres">
      <dgm:prSet presAssocID="{C42B9C66-C9D2-4690-9BA9-0E1190B19F7D}" presName="rect2" presStyleLbl="alignAcc1" presStyleIdx="1" presStyleCnt="3" custScaleY="110170" custLinFactNeighborX="-180" custLinFactNeighborY="1195"/>
      <dgm:spPr/>
    </dgm:pt>
    <dgm:pt modelId="{9BF5D144-49ED-4BA9-B25E-43DFBD08584A}" type="pres">
      <dgm:prSet presAssocID="{1C5653AF-BE60-412F-A6D5-A0DCD44E7C20}" presName="vertSpace3" presStyleLbl="node1" presStyleIdx="1" presStyleCnt="3"/>
      <dgm:spPr/>
    </dgm:pt>
    <dgm:pt modelId="{F153D166-DC47-4ABC-9000-8CEBFC53EEDC}" type="pres">
      <dgm:prSet presAssocID="{1C5653AF-BE60-412F-A6D5-A0DCD44E7C20}" presName="circle3" presStyleLbl="node1" presStyleIdx="2" presStyleCnt="3"/>
      <dgm:spPr>
        <a:solidFill>
          <a:schemeClr val="accent1"/>
        </a:solidFill>
      </dgm:spPr>
    </dgm:pt>
    <dgm:pt modelId="{534A0C50-30AF-4B55-9260-D4D7F3F5EE57}" type="pres">
      <dgm:prSet presAssocID="{1C5653AF-BE60-412F-A6D5-A0DCD44E7C20}" presName="rect3" presStyleLbl="alignAcc1" presStyleIdx="2" presStyleCnt="3" custScaleY="110062" custLinFactNeighborX="272" custLinFactNeighborY="2803"/>
      <dgm:spPr/>
    </dgm:pt>
    <dgm:pt modelId="{D1A3DD55-48DF-44ED-9FCB-47A623EFC460}" type="pres">
      <dgm:prSet presAssocID="{2E2C934E-F7D7-4E54-8A9E-7F39CCFB037B}" presName="rect1ParTx" presStyleLbl="alignAcc1" presStyleIdx="2" presStyleCnt="3">
        <dgm:presLayoutVars>
          <dgm:chMax val="1"/>
          <dgm:bulletEnabled val="1"/>
        </dgm:presLayoutVars>
      </dgm:prSet>
      <dgm:spPr/>
    </dgm:pt>
    <dgm:pt modelId="{3D0E0E39-759D-40A8-A3D7-54EEB56E94EF}" type="pres">
      <dgm:prSet presAssocID="{2E2C934E-F7D7-4E54-8A9E-7F39CCFB037B}" presName="rect1ChTx" presStyleLbl="alignAcc1" presStyleIdx="2" presStyleCnt="3">
        <dgm:presLayoutVars>
          <dgm:bulletEnabled val="1"/>
        </dgm:presLayoutVars>
      </dgm:prSet>
      <dgm:spPr/>
    </dgm:pt>
    <dgm:pt modelId="{BC147FB2-C830-4F82-AABB-8F4B8CF01360}" type="pres">
      <dgm:prSet presAssocID="{C42B9C66-C9D2-4690-9BA9-0E1190B19F7D}" presName="rect2ParTx" presStyleLbl="alignAcc1" presStyleIdx="2" presStyleCnt="3">
        <dgm:presLayoutVars>
          <dgm:chMax val="1"/>
          <dgm:bulletEnabled val="1"/>
        </dgm:presLayoutVars>
      </dgm:prSet>
      <dgm:spPr/>
    </dgm:pt>
    <dgm:pt modelId="{CEB80814-5CFE-4F5F-8710-9FFBC5383A98}" type="pres">
      <dgm:prSet presAssocID="{C42B9C66-C9D2-4690-9BA9-0E1190B19F7D}" presName="rect2ChTx" presStyleLbl="alignAcc1" presStyleIdx="2" presStyleCnt="3">
        <dgm:presLayoutVars>
          <dgm:bulletEnabled val="1"/>
        </dgm:presLayoutVars>
      </dgm:prSet>
      <dgm:spPr/>
    </dgm:pt>
    <dgm:pt modelId="{B795E91D-8523-4E80-9531-462C5417D137}" type="pres">
      <dgm:prSet presAssocID="{1C5653AF-BE60-412F-A6D5-A0DCD44E7C20}" presName="rect3ParTx" presStyleLbl="alignAcc1" presStyleIdx="2" presStyleCnt="3">
        <dgm:presLayoutVars>
          <dgm:chMax val="1"/>
          <dgm:bulletEnabled val="1"/>
        </dgm:presLayoutVars>
      </dgm:prSet>
      <dgm:spPr/>
    </dgm:pt>
    <dgm:pt modelId="{801083BF-B314-45B8-B781-B331BE3B5290}" type="pres">
      <dgm:prSet presAssocID="{1C5653AF-BE60-412F-A6D5-A0DCD44E7C20}" presName="rect3ChTx" presStyleLbl="alignAcc1" presStyleIdx="2" presStyleCnt="3">
        <dgm:presLayoutVars>
          <dgm:bulletEnabled val="1"/>
        </dgm:presLayoutVars>
      </dgm:prSet>
      <dgm:spPr/>
    </dgm:pt>
  </dgm:ptLst>
  <dgm:cxnLst>
    <dgm:cxn modelId="{69AED500-3063-40B4-AB2E-EEA6BAF4B268}" type="presOf" srcId="{2E2C934E-F7D7-4E54-8A9E-7F39CCFB037B}" destId="{D1A3DD55-48DF-44ED-9FCB-47A623EFC460}" srcOrd="1" destOrd="0" presId="urn:microsoft.com/office/officeart/2005/8/layout/target3"/>
    <dgm:cxn modelId="{3D1A2E03-5430-4787-A50E-27B0FEF38D92}" srcId="{C42B9C66-C9D2-4690-9BA9-0E1190B19F7D}" destId="{71BF3EF1-1790-485F-BF6B-A6AD2B18EA76}" srcOrd="0" destOrd="0" parTransId="{99F5862B-2232-4BE0-8B51-43F981B475EF}" sibTransId="{339E4D47-442B-4B08-AE19-D3350508E0EA}"/>
    <dgm:cxn modelId="{27DE9705-D567-409B-931C-3D5E7ADC2C84}" type="presOf" srcId="{1C5653AF-BE60-412F-A6D5-A0DCD44E7C20}" destId="{534A0C50-30AF-4B55-9260-D4D7F3F5EE57}" srcOrd="0" destOrd="0" presId="urn:microsoft.com/office/officeart/2005/8/layout/target3"/>
    <dgm:cxn modelId="{62CA7D08-3337-4FA0-A402-8D47F26544FD}" type="presOf" srcId="{45FFF023-0C71-4BA5-9467-DC48FCA68396}" destId="{CEB80814-5CFE-4F5F-8710-9FFBC5383A98}" srcOrd="0" destOrd="3" presId="urn:microsoft.com/office/officeart/2005/8/layout/target3"/>
    <dgm:cxn modelId="{2136A609-EF49-4396-8E3C-48E4D0D0BEAC}" type="presOf" srcId="{3F256573-54E4-4137-9E6E-1C9ED171D698}" destId="{3D0E0E39-759D-40A8-A3D7-54EEB56E94EF}" srcOrd="0" destOrd="3" presId="urn:microsoft.com/office/officeart/2005/8/layout/target3"/>
    <dgm:cxn modelId="{3C87F20F-FA21-4DB2-9E26-C229FB970230}" srcId="{2E2C934E-F7D7-4E54-8A9E-7F39CCFB037B}" destId="{8C45F204-A84D-452B-A22C-60938ED14688}" srcOrd="0" destOrd="0" parTransId="{7B19764F-78E9-4B5C-AF3F-FEEFF9F45CDE}" sibTransId="{8F8CBE18-8C9C-4910-8FF6-3A15A5ED9325}"/>
    <dgm:cxn modelId="{0CE08113-21A8-4348-B69A-BE8F251FE599}" srcId="{1C5653AF-BE60-412F-A6D5-A0DCD44E7C20}" destId="{0F4F5183-6D91-4B95-9F2F-019BAE09A2FC}" srcOrd="2" destOrd="0" parTransId="{32034F4E-A3CE-4A09-B951-EA97FB100DD7}" sibTransId="{81ACD0BA-AAAA-40C8-8AF2-82F2EA5EABDE}"/>
    <dgm:cxn modelId="{78440A15-6E03-4259-B2F9-94A9AE9138C2}" srcId="{1C5653AF-BE60-412F-A6D5-A0DCD44E7C20}" destId="{80144CBE-B778-460A-B0A2-20C7BE8884ED}" srcOrd="5" destOrd="0" parTransId="{766E3DE2-A4B2-4768-AD9B-B1AE31A10B7B}" sibTransId="{17E2D42B-58E9-4106-BF4C-E4E649D1E7A3}"/>
    <dgm:cxn modelId="{9D1B3E16-4270-42FA-83C8-0511B95971A7}" srcId="{1C5653AF-BE60-412F-A6D5-A0DCD44E7C20}" destId="{BE832002-62AB-466A-8DFA-9D46E1BFE116}" srcOrd="3" destOrd="0" parTransId="{A971CEBB-BED9-45C5-9F85-F997A46CBE2D}" sibTransId="{21A4CC7D-568A-4CBF-AF58-F2D9DD5A9449}"/>
    <dgm:cxn modelId="{C2F63117-A9E5-4E46-886A-C15C0FCDF288}" type="presOf" srcId="{1A6576FB-70EE-4E7A-8CD3-FBDBDD818D1A}" destId="{3D0E0E39-759D-40A8-A3D7-54EEB56E94EF}" srcOrd="0" destOrd="4" presId="urn:microsoft.com/office/officeart/2005/8/layout/target3"/>
    <dgm:cxn modelId="{9988A327-767E-4D6A-A1F6-A15012E46357}" srcId="{C42B9C66-C9D2-4690-9BA9-0E1190B19F7D}" destId="{45FFF023-0C71-4BA5-9467-DC48FCA68396}" srcOrd="3" destOrd="0" parTransId="{0DA7B557-2F0E-459B-82FB-A5A74C41A904}" sibTransId="{885F4CC8-936E-4C08-ADF2-2FD3CB0012C4}"/>
    <dgm:cxn modelId="{544C552A-D9A6-486B-879B-90592B73BF76}" type="presOf" srcId="{BE832002-62AB-466A-8DFA-9D46E1BFE116}" destId="{801083BF-B314-45B8-B781-B331BE3B5290}" srcOrd="0" destOrd="3" presId="urn:microsoft.com/office/officeart/2005/8/layout/target3"/>
    <dgm:cxn modelId="{34A8C92B-F295-44C8-882D-6F4A2EC1B137}" type="presOf" srcId="{BC8591C7-337F-49C9-87AD-5B83E8A06141}" destId="{3D0E0E39-759D-40A8-A3D7-54EEB56E94EF}" srcOrd="0" destOrd="2" presId="urn:microsoft.com/office/officeart/2005/8/layout/target3"/>
    <dgm:cxn modelId="{D750772E-2E32-40E3-A5B7-EB9650796338}" srcId="{C42B9C66-C9D2-4690-9BA9-0E1190B19F7D}" destId="{2B4F65EF-7398-458F-B4EA-3089E0EAB92F}" srcOrd="1" destOrd="0" parTransId="{6F5076E2-67C8-4914-B81F-DBC1114BA79C}" sibTransId="{76BC0508-C180-429F-A6C5-A3F1864AC1D3}"/>
    <dgm:cxn modelId="{F9995833-543F-43C1-965C-681F303596AE}" type="presOf" srcId="{199869B4-A271-4E3F-AC4A-BBCF00F437F9}" destId="{801083BF-B314-45B8-B781-B331BE3B5290}" srcOrd="0" destOrd="6" presId="urn:microsoft.com/office/officeart/2005/8/layout/target3"/>
    <dgm:cxn modelId="{2232BA35-D801-4DB1-B69C-D327C41C36EE}" srcId="{1C5653AF-BE60-412F-A6D5-A0DCD44E7C20}" destId="{125FAC85-4504-42B4-9F2A-C3F7415F49E3}" srcOrd="0" destOrd="0" parTransId="{9F18770C-FB8C-4049-91BA-8B49ABBB9032}" sibTransId="{39C8D5C2-ED3D-4EEA-8889-C04D553AE6D1}"/>
    <dgm:cxn modelId="{81C3C33C-00EE-459C-B9BB-C730ED82776D}" type="presOf" srcId="{84173112-2EF1-4EDA-9A14-619FE7E0111E}" destId="{3D0E0E39-759D-40A8-A3D7-54EEB56E94EF}" srcOrd="0" destOrd="1" presId="urn:microsoft.com/office/officeart/2005/8/layout/target3"/>
    <dgm:cxn modelId="{A9229A5F-4BC8-491E-BF2F-B00ADBD6FBE4}" srcId="{F09EEF9C-479C-4BA2-9263-413849A205BB}" destId="{1C5653AF-BE60-412F-A6D5-A0DCD44E7C20}" srcOrd="2" destOrd="0" parTransId="{4229E37D-2393-467F-9B09-13AFFFF33F11}" sibTransId="{34785EA0-4DFB-40B4-A87E-47F6E45F6036}"/>
    <dgm:cxn modelId="{43E1A362-F2F7-44A1-8687-80D380335807}" type="presOf" srcId="{934673B0-0541-4C1A-B6A7-E46CA2B02D0C}" destId="{801083BF-B314-45B8-B781-B331BE3B5290}" srcOrd="0" destOrd="4" presId="urn:microsoft.com/office/officeart/2005/8/layout/target3"/>
    <dgm:cxn modelId="{2413F242-8F74-49E6-A54C-3CEE3FA8287E}" type="presOf" srcId="{2B4F65EF-7398-458F-B4EA-3089E0EAB92F}" destId="{CEB80814-5CFE-4F5F-8710-9FFBC5383A98}" srcOrd="0" destOrd="1" presId="urn:microsoft.com/office/officeart/2005/8/layout/target3"/>
    <dgm:cxn modelId="{0C942467-3C5E-452D-BA8A-F331B14D3970}" type="presOf" srcId="{D1F2595C-E6ED-4DA3-AA0E-07E820EA8034}" destId="{CEB80814-5CFE-4F5F-8710-9FFBC5383A98}" srcOrd="0" destOrd="4" presId="urn:microsoft.com/office/officeart/2005/8/layout/target3"/>
    <dgm:cxn modelId="{2EF5474C-D1F0-4788-8DFB-DD6077ED34BC}" type="presOf" srcId="{125FAC85-4504-42B4-9F2A-C3F7415F49E3}" destId="{801083BF-B314-45B8-B781-B331BE3B5290}" srcOrd="0" destOrd="0" presId="urn:microsoft.com/office/officeart/2005/8/layout/target3"/>
    <dgm:cxn modelId="{AFC0526C-A7BE-4F58-AC75-C4819DB6D69B}" type="presOf" srcId="{C42B9C66-C9D2-4690-9BA9-0E1190B19F7D}" destId="{BC147FB2-C830-4F82-AABB-8F4B8CF01360}" srcOrd="1" destOrd="0" presId="urn:microsoft.com/office/officeart/2005/8/layout/target3"/>
    <dgm:cxn modelId="{D67B2B51-237E-4F0D-B412-209DF0436490}" type="presOf" srcId="{71BF3EF1-1790-485F-BF6B-A6AD2B18EA76}" destId="{CEB80814-5CFE-4F5F-8710-9FFBC5383A98}" srcOrd="0" destOrd="0" presId="urn:microsoft.com/office/officeart/2005/8/layout/target3"/>
    <dgm:cxn modelId="{95370855-A011-4472-87A4-3AAA1883015D}" srcId="{1C5653AF-BE60-412F-A6D5-A0DCD44E7C20}" destId="{BDF5E479-E2D5-402E-AEE6-568F284A06A8}" srcOrd="7" destOrd="0" parTransId="{F6518424-A7E0-4115-B2B0-6F4765CC55DE}" sibTransId="{B43D1AEE-726F-4ECD-91FF-5693D54D439C}"/>
    <dgm:cxn modelId="{C8313F56-55F8-453F-A2F4-4E62F52DD800}" type="presOf" srcId="{C42B9C66-C9D2-4690-9BA9-0E1190B19F7D}" destId="{DD18DBCF-5B9B-4A4F-8D86-83DF71E23F68}" srcOrd="0" destOrd="0" presId="urn:microsoft.com/office/officeart/2005/8/layout/target3"/>
    <dgm:cxn modelId="{A65E5C56-762E-4D10-9FA6-44FFEBA8B583}" type="presOf" srcId="{80144CBE-B778-460A-B0A2-20C7BE8884ED}" destId="{801083BF-B314-45B8-B781-B331BE3B5290}" srcOrd="0" destOrd="5" presId="urn:microsoft.com/office/officeart/2005/8/layout/target3"/>
    <dgm:cxn modelId="{B9636877-022E-43B8-832F-9CC6F368486F}" type="presOf" srcId="{8C45F204-A84D-452B-A22C-60938ED14688}" destId="{3D0E0E39-759D-40A8-A3D7-54EEB56E94EF}" srcOrd="0" destOrd="0" presId="urn:microsoft.com/office/officeart/2005/8/layout/target3"/>
    <dgm:cxn modelId="{10E4BC59-5AE9-4D6E-A977-50D2D1B51D84}" srcId="{2E2C934E-F7D7-4E54-8A9E-7F39CCFB037B}" destId="{3F256573-54E4-4137-9E6E-1C9ED171D698}" srcOrd="3" destOrd="0" parTransId="{47872A13-414E-4DFE-B4FC-A6B5D9B782E1}" sibTransId="{E9B9BEC5-B732-4BE0-AEB4-34ACAF594835}"/>
    <dgm:cxn modelId="{84C8955A-F974-4260-BAB3-EBD031470ABC}" srcId="{2E2C934E-F7D7-4E54-8A9E-7F39CCFB037B}" destId="{84173112-2EF1-4EDA-9A14-619FE7E0111E}" srcOrd="1" destOrd="0" parTransId="{D022E654-7C0B-4C45-8C70-C8128950DA54}" sibTransId="{2A75857D-191C-469E-A93C-24D39A112124}"/>
    <dgm:cxn modelId="{A495A67E-BC36-4CC6-A32D-B9B52043493E}" srcId="{F09EEF9C-479C-4BA2-9263-413849A205BB}" destId="{C42B9C66-C9D2-4690-9BA9-0E1190B19F7D}" srcOrd="1" destOrd="0" parTransId="{6D7B4730-3869-47EE-9798-86E967143BC1}" sibTransId="{053926A5-59D7-4EDF-BF46-5A40FE58C659}"/>
    <dgm:cxn modelId="{B77E527F-06BB-4E05-BC3C-17C59975F991}" srcId="{1C5653AF-BE60-412F-A6D5-A0DCD44E7C20}" destId="{7F9D53AB-48B8-450F-849B-FD6B790B4AD3}" srcOrd="1" destOrd="0" parTransId="{F1030CD7-429D-4A32-B702-3FE54106073A}" sibTransId="{49D1C6C1-2E06-45CD-9459-B6DA5B8D7BB6}"/>
    <dgm:cxn modelId="{2250A882-A17D-4681-8B8C-64900249CC27}" type="presOf" srcId="{2E2C934E-F7D7-4E54-8A9E-7F39CCFB037B}" destId="{D4543132-6CDE-4FED-849C-DAAC54AB72B4}" srcOrd="0" destOrd="0" presId="urn:microsoft.com/office/officeart/2005/8/layout/target3"/>
    <dgm:cxn modelId="{F1F87388-74E7-4A65-848A-B1933D4A3D1F}" type="presOf" srcId="{1C5653AF-BE60-412F-A6D5-A0DCD44E7C20}" destId="{B795E91D-8523-4E80-9531-462C5417D137}" srcOrd="1" destOrd="0" presId="urn:microsoft.com/office/officeart/2005/8/layout/target3"/>
    <dgm:cxn modelId="{4770038C-2016-4F09-849A-5EC98204F82E}" type="presOf" srcId="{DC9DA5FB-5EA5-40DF-AA92-F87796C9CE94}" destId="{801083BF-B314-45B8-B781-B331BE3B5290}" srcOrd="0" destOrd="8" presId="urn:microsoft.com/office/officeart/2005/8/layout/target3"/>
    <dgm:cxn modelId="{8B407FA3-B14B-4C31-833A-285C5BC9F1A5}" srcId="{C42B9C66-C9D2-4690-9BA9-0E1190B19F7D}" destId="{D1F2595C-E6ED-4DA3-AA0E-07E820EA8034}" srcOrd="4" destOrd="0" parTransId="{A8782D5F-B093-4BC9-9839-5E9897084A1D}" sibTransId="{094228C5-124A-4ED2-845F-E176536270F9}"/>
    <dgm:cxn modelId="{538F53AD-497B-4B1C-B90F-E5DE42C0FE68}" type="presOf" srcId="{476A1C38-FF53-42ED-88F1-486EFE10E8ED}" destId="{CEB80814-5CFE-4F5F-8710-9FFBC5383A98}" srcOrd="0" destOrd="2" presId="urn:microsoft.com/office/officeart/2005/8/layout/target3"/>
    <dgm:cxn modelId="{F7B1E9B3-72C7-4176-9525-4F4F232B7D36}" type="presOf" srcId="{F09EEF9C-479C-4BA2-9263-413849A205BB}" destId="{E6FFE4E2-E6B5-4E9C-8AD7-0C59539AE123}" srcOrd="0" destOrd="0" presId="urn:microsoft.com/office/officeart/2005/8/layout/target3"/>
    <dgm:cxn modelId="{79B3F0B9-06E9-4F65-B3FE-6E22954B7157}" srcId="{F09EEF9C-479C-4BA2-9263-413849A205BB}" destId="{2E2C934E-F7D7-4E54-8A9E-7F39CCFB037B}" srcOrd="0" destOrd="0" parTransId="{257B1A26-4F10-446C-8772-00D62967B52D}" sibTransId="{CECB2E3C-49E5-4663-A96D-33CCDFB0D436}"/>
    <dgm:cxn modelId="{F72CB3BF-0A99-43FC-BDDA-E34878FB6513}" srcId="{1C5653AF-BE60-412F-A6D5-A0DCD44E7C20}" destId="{199869B4-A271-4E3F-AC4A-BBCF00F437F9}" srcOrd="6" destOrd="0" parTransId="{F4C9B367-5C93-4658-9AE8-FC3C5DBE6CDC}" sibTransId="{129271B0-0F13-467E-8CA5-80A9B1448BDD}"/>
    <dgm:cxn modelId="{A71D9FC4-89C2-43FE-BF7E-3D6EAA57C2AB}" type="presOf" srcId="{0F4F5183-6D91-4B95-9F2F-019BAE09A2FC}" destId="{801083BF-B314-45B8-B781-B331BE3B5290}" srcOrd="0" destOrd="2" presId="urn:microsoft.com/office/officeart/2005/8/layout/target3"/>
    <dgm:cxn modelId="{A2C92CC6-4371-49C8-8825-F5BF66E30E81}" srcId="{2E2C934E-F7D7-4E54-8A9E-7F39CCFB037B}" destId="{BC8591C7-337F-49C9-87AD-5B83E8A06141}" srcOrd="2" destOrd="0" parTransId="{F1839972-45B6-4EA6-AF23-C05A685455E4}" sibTransId="{F3906174-043D-4BEC-8C44-0230DB085EB2}"/>
    <dgm:cxn modelId="{D8D10AC9-F242-4CD4-A02B-CAD095278392}" type="presOf" srcId="{BDF5E479-E2D5-402E-AEE6-568F284A06A8}" destId="{801083BF-B314-45B8-B781-B331BE3B5290}" srcOrd="0" destOrd="7" presId="urn:microsoft.com/office/officeart/2005/8/layout/target3"/>
    <dgm:cxn modelId="{E25412CE-54A6-4A66-86FD-0D7BD21043DC}" srcId="{C42B9C66-C9D2-4690-9BA9-0E1190B19F7D}" destId="{476A1C38-FF53-42ED-88F1-486EFE10E8ED}" srcOrd="2" destOrd="0" parTransId="{60C54AAF-AC5C-4121-850D-86108190CAF8}" sibTransId="{B363226D-3A30-45CA-A37B-A3A867560E1B}"/>
    <dgm:cxn modelId="{20559FCE-967E-4D4E-8508-EEDA08048B11}" srcId="{1C5653AF-BE60-412F-A6D5-A0DCD44E7C20}" destId="{DC9DA5FB-5EA5-40DF-AA92-F87796C9CE94}" srcOrd="8" destOrd="0" parTransId="{FCB86444-DB87-468E-8DB4-2F8F7C62828D}" sibTransId="{FB834CA9-3C4B-4E69-A4A1-075F485712F6}"/>
    <dgm:cxn modelId="{E03C70D0-A806-4A3D-9002-B97990345A64}" srcId="{1C5653AF-BE60-412F-A6D5-A0DCD44E7C20}" destId="{934673B0-0541-4C1A-B6A7-E46CA2B02D0C}" srcOrd="4" destOrd="0" parTransId="{0B858C77-ED74-4DA3-812E-4675105B9B31}" sibTransId="{9277C27E-C740-42D0-8A7B-0E9CB38CB209}"/>
    <dgm:cxn modelId="{DFD26FDA-1336-4154-A19C-C3D1D9A11C65}" type="presOf" srcId="{7F9D53AB-48B8-450F-849B-FD6B790B4AD3}" destId="{801083BF-B314-45B8-B781-B331BE3B5290}" srcOrd="0" destOrd="1" presId="urn:microsoft.com/office/officeart/2005/8/layout/target3"/>
    <dgm:cxn modelId="{4D1C80F2-035E-4821-BEF3-16A46814F561}" srcId="{2E2C934E-F7D7-4E54-8A9E-7F39CCFB037B}" destId="{1A6576FB-70EE-4E7A-8CD3-FBDBDD818D1A}" srcOrd="4" destOrd="0" parTransId="{6994934A-F2F2-445A-867B-CD2B751D88D4}" sibTransId="{2DA4A68D-4D6B-493D-85F3-45F94F639FBE}"/>
    <dgm:cxn modelId="{8C67220B-CD64-4367-8DEF-53720E4C9DAA}" type="presParOf" srcId="{E6FFE4E2-E6B5-4E9C-8AD7-0C59539AE123}" destId="{F07BDD5C-FCBD-485F-A140-E06C8DDB005F}" srcOrd="0" destOrd="0" presId="urn:microsoft.com/office/officeart/2005/8/layout/target3"/>
    <dgm:cxn modelId="{A7DA12E8-845B-4322-95F1-54C8CD8A3F7F}" type="presParOf" srcId="{E6FFE4E2-E6B5-4E9C-8AD7-0C59539AE123}" destId="{D715CABD-5DEB-4CC9-81C6-678215039157}" srcOrd="1" destOrd="0" presId="urn:microsoft.com/office/officeart/2005/8/layout/target3"/>
    <dgm:cxn modelId="{B8605F59-0982-4448-B323-524743735A62}" type="presParOf" srcId="{E6FFE4E2-E6B5-4E9C-8AD7-0C59539AE123}" destId="{D4543132-6CDE-4FED-849C-DAAC54AB72B4}" srcOrd="2" destOrd="0" presId="urn:microsoft.com/office/officeart/2005/8/layout/target3"/>
    <dgm:cxn modelId="{7F420840-30BA-40D0-B01A-C4A642675F41}" type="presParOf" srcId="{E6FFE4E2-E6B5-4E9C-8AD7-0C59539AE123}" destId="{E6815C77-6F33-41A2-9E57-D4733CE8DA55}" srcOrd="3" destOrd="0" presId="urn:microsoft.com/office/officeart/2005/8/layout/target3"/>
    <dgm:cxn modelId="{1419E8FC-428B-4041-ADA3-E60D807A47CB}" type="presParOf" srcId="{E6FFE4E2-E6B5-4E9C-8AD7-0C59539AE123}" destId="{40CDE834-074A-4E14-BDBB-70ACD15EAF8C}" srcOrd="4" destOrd="0" presId="urn:microsoft.com/office/officeart/2005/8/layout/target3"/>
    <dgm:cxn modelId="{6EE04AC7-FFE7-4358-8796-48B837EEC773}" type="presParOf" srcId="{E6FFE4E2-E6B5-4E9C-8AD7-0C59539AE123}" destId="{DD18DBCF-5B9B-4A4F-8D86-83DF71E23F68}" srcOrd="5" destOrd="0" presId="urn:microsoft.com/office/officeart/2005/8/layout/target3"/>
    <dgm:cxn modelId="{3B17AC3A-E657-4C45-BE85-B7F1F4D0F890}" type="presParOf" srcId="{E6FFE4E2-E6B5-4E9C-8AD7-0C59539AE123}" destId="{9BF5D144-49ED-4BA9-B25E-43DFBD08584A}" srcOrd="6" destOrd="0" presId="urn:microsoft.com/office/officeart/2005/8/layout/target3"/>
    <dgm:cxn modelId="{F7A8A3DF-1A01-47E9-AD4C-BF86F57D5FD1}" type="presParOf" srcId="{E6FFE4E2-E6B5-4E9C-8AD7-0C59539AE123}" destId="{F153D166-DC47-4ABC-9000-8CEBFC53EEDC}" srcOrd="7" destOrd="0" presId="urn:microsoft.com/office/officeart/2005/8/layout/target3"/>
    <dgm:cxn modelId="{FACA1FE4-ADB4-4C69-93DE-85AD3A24DC3E}" type="presParOf" srcId="{E6FFE4E2-E6B5-4E9C-8AD7-0C59539AE123}" destId="{534A0C50-30AF-4B55-9260-D4D7F3F5EE57}" srcOrd="8" destOrd="0" presId="urn:microsoft.com/office/officeart/2005/8/layout/target3"/>
    <dgm:cxn modelId="{93837C7F-B94E-4C06-9BB4-30B12E9C62BA}" type="presParOf" srcId="{E6FFE4E2-E6B5-4E9C-8AD7-0C59539AE123}" destId="{D1A3DD55-48DF-44ED-9FCB-47A623EFC460}" srcOrd="9" destOrd="0" presId="urn:microsoft.com/office/officeart/2005/8/layout/target3"/>
    <dgm:cxn modelId="{AE7335DE-A7F3-41A0-AAA5-BC3D289F2E0D}" type="presParOf" srcId="{E6FFE4E2-E6B5-4E9C-8AD7-0C59539AE123}" destId="{3D0E0E39-759D-40A8-A3D7-54EEB56E94EF}" srcOrd="10" destOrd="0" presId="urn:microsoft.com/office/officeart/2005/8/layout/target3"/>
    <dgm:cxn modelId="{0B7F72D8-A8E4-4C32-918A-E28707DCF30C}" type="presParOf" srcId="{E6FFE4E2-E6B5-4E9C-8AD7-0C59539AE123}" destId="{BC147FB2-C830-4F82-AABB-8F4B8CF01360}" srcOrd="11" destOrd="0" presId="urn:microsoft.com/office/officeart/2005/8/layout/target3"/>
    <dgm:cxn modelId="{809CFD23-1808-4797-BFD5-123AFC17A78F}" type="presParOf" srcId="{E6FFE4E2-E6B5-4E9C-8AD7-0C59539AE123}" destId="{CEB80814-5CFE-4F5F-8710-9FFBC5383A98}" srcOrd="12" destOrd="0" presId="urn:microsoft.com/office/officeart/2005/8/layout/target3"/>
    <dgm:cxn modelId="{2565305D-84AB-4021-B4DF-4CA3C6AA8D8D}" type="presParOf" srcId="{E6FFE4E2-E6B5-4E9C-8AD7-0C59539AE123}" destId="{B795E91D-8523-4E80-9531-462C5417D137}" srcOrd="13" destOrd="0" presId="urn:microsoft.com/office/officeart/2005/8/layout/target3"/>
    <dgm:cxn modelId="{4938FC34-3715-44A6-930C-3412A45BE301}" type="presParOf" srcId="{E6FFE4E2-E6B5-4E9C-8AD7-0C59539AE123}" destId="{801083BF-B314-45B8-B781-B331BE3B5290}" srcOrd="1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2555AC-7623-4E08-9C94-0617445CA9CD}" type="doc">
      <dgm:prSet loTypeId="urn:microsoft.com/office/officeart/2005/8/layout/hierarchy1" loCatId="hierarchy" qsTypeId="urn:microsoft.com/office/officeart/2005/8/quickstyle/simple1#2" qsCatId="simple" csTypeId="urn:microsoft.com/office/officeart/2005/8/colors/colorful2#1" csCatId="colorful"/>
      <dgm:spPr/>
      <dgm:t>
        <a:bodyPr/>
        <a:lstStyle/>
        <a:p>
          <a:endParaRPr lang="en-US"/>
        </a:p>
      </dgm:t>
    </dgm:pt>
    <dgm:pt modelId="{B962A10E-2E67-4011-9360-CD6F1817FD45}">
      <dgm:prSet/>
      <dgm:spPr/>
      <dgm:t>
        <a:bodyPr/>
        <a:lstStyle/>
        <a:p>
          <a:r>
            <a:rPr lang="en-US" dirty="0"/>
            <a:t>The single most important ingredient for ensuring that proposals and ideas are adequately explained at the bargaining table is </a:t>
          </a:r>
          <a:r>
            <a:rPr lang="en-US" b="1" dirty="0"/>
            <a:t>advance preparation</a:t>
          </a:r>
          <a:r>
            <a:rPr lang="en-US" dirty="0"/>
            <a:t>.</a:t>
          </a:r>
        </a:p>
      </dgm:t>
    </dgm:pt>
    <dgm:pt modelId="{485E39B4-6B30-4AEE-86D8-4ECCC2DC847F}" type="parTrans" cxnId="{FD35EE67-0DAF-493D-A27C-AF6BAA93DA0B}">
      <dgm:prSet/>
      <dgm:spPr/>
      <dgm:t>
        <a:bodyPr/>
        <a:lstStyle/>
        <a:p>
          <a:endParaRPr lang="en-US"/>
        </a:p>
      </dgm:t>
    </dgm:pt>
    <dgm:pt modelId="{EE3DB9F7-6BDD-42C9-9B47-D6533D328180}" type="sibTrans" cxnId="{FD35EE67-0DAF-493D-A27C-AF6BAA93DA0B}">
      <dgm:prSet/>
      <dgm:spPr/>
      <dgm:t>
        <a:bodyPr/>
        <a:lstStyle/>
        <a:p>
          <a:endParaRPr lang="en-US"/>
        </a:p>
      </dgm:t>
    </dgm:pt>
    <dgm:pt modelId="{043815DE-5CC5-4B92-9825-DCF1AE597F04}">
      <dgm:prSet/>
      <dgm:spPr/>
      <dgm:t>
        <a:bodyPr/>
        <a:lstStyle/>
        <a:p>
          <a:r>
            <a:rPr lang="en-US" dirty="0"/>
            <a:t>Without advance preparation it is unlikely that ready responses and explanation can be expected at the bargaining table</a:t>
          </a:r>
        </a:p>
      </dgm:t>
    </dgm:pt>
    <dgm:pt modelId="{04F76949-37C8-486E-BCEB-798EF0148627}" type="parTrans" cxnId="{A67237D5-0BF2-4D56-ADCF-B93A1437BAFF}">
      <dgm:prSet/>
      <dgm:spPr/>
      <dgm:t>
        <a:bodyPr/>
        <a:lstStyle/>
        <a:p>
          <a:endParaRPr lang="en-US"/>
        </a:p>
      </dgm:t>
    </dgm:pt>
    <dgm:pt modelId="{DC0606D7-783D-4ED0-B256-E3F1AFB7D9AF}" type="sibTrans" cxnId="{A67237D5-0BF2-4D56-ADCF-B93A1437BAFF}">
      <dgm:prSet/>
      <dgm:spPr/>
      <dgm:t>
        <a:bodyPr/>
        <a:lstStyle/>
        <a:p>
          <a:endParaRPr lang="en-US"/>
        </a:p>
      </dgm:t>
    </dgm:pt>
    <dgm:pt modelId="{39637434-1A9E-4518-BC84-19728537FB60}" type="pres">
      <dgm:prSet presAssocID="{2E2555AC-7623-4E08-9C94-0617445CA9CD}" presName="hierChild1" presStyleCnt="0">
        <dgm:presLayoutVars>
          <dgm:chPref val="1"/>
          <dgm:dir/>
          <dgm:animOne val="branch"/>
          <dgm:animLvl val="lvl"/>
          <dgm:resizeHandles/>
        </dgm:presLayoutVars>
      </dgm:prSet>
      <dgm:spPr/>
    </dgm:pt>
    <dgm:pt modelId="{64C6F8A6-314C-4290-A815-FF9035717CA3}" type="pres">
      <dgm:prSet presAssocID="{B962A10E-2E67-4011-9360-CD6F1817FD45}" presName="hierRoot1" presStyleCnt="0"/>
      <dgm:spPr/>
    </dgm:pt>
    <dgm:pt modelId="{A9007A07-9275-4ADC-A301-2BCB805B5597}" type="pres">
      <dgm:prSet presAssocID="{B962A10E-2E67-4011-9360-CD6F1817FD45}" presName="composite" presStyleCnt="0"/>
      <dgm:spPr/>
    </dgm:pt>
    <dgm:pt modelId="{68226B7F-E0E8-45F3-B097-D43DC5471655}" type="pres">
      <dgm:prSet presAssocID="{B962A10E-2E67-4011-9360-CD6F1817FD45}" presName="background" presStyleLbl="node0" presStyleIdx="0" presStyleCnt="2"/>
      <dgm:spPr/>
    </dgm:pt>
    <dgm:pt modelId="{4B117B8F-8224-44B3-BA78-80C4A44D21A0}" type="pres">
      <dgm:prSet presAssocID="{B962A10E-2E67-4011-9360-CD6F1817FD45}" presName="text" presStyleLbl="fgAcc0" presStyleIdx="0" presStyleCnt="2">
        <dgm:presLayoutVars>
          <dgm:chPref val="3"/>
        </dgm:presLayoutVars>
      </dgm:prSet>
      <dgm:spPr/>
    </dgm:pt>
    <dgm:pt modelId="{F58D5A19-2DD8-4763-A98B-70807F9727C9}" type="pres">
      <dgm:prSet presAssocID="{B962A10E-2E67-4011-9360-CD6F1817FD45}" presName="hierChild2" presStyleCnt="0"/>
      <dgm:spPr/>
    </dgm:pt>
    <dgm:pt modelId="{03E718E8-C30E-4C31-8697-AE4AECA2F07B}" type="pres">
      <dgm:prSet presAssocID="{043815DE-5CC5-4B92-9825-DCF1AE597F04}" presName="hierRoot1" presStyleCnt="0"/>
      <dgm:spPr/>
    </dgm:pt>
    <dgm:pt modelId="{13211954-8953-49E1-90BF-031DCD0C9106}" type="pres">
      <dgm:prSet presAssocID="{043815DE-5CC5-4B92-9825-DCF1AE597F04}" presName="composite" presStyleCnt="0"/>
      <dgm:spPr/>
    </dgm:pt>
    <dgm:pt modelId="{7AEA0D35-2631-497C-A5E7-48F35553FD0F}" type="pres">
      <dgm:prSet presAssocID="{043815DE-5CC5-4B92-9825-DCF1AE597F04}" presName="background" presStyleLbl="node0" presStyleIdx="1" presStyleCnt="2"/>
      <dgm:spPr/>
    </dgm:pt>
    <dgm:pt modelId="{45F04756-EF98-4AC7-BDE9-D3E0DDE637B2}" type="pres">
      <dgm:prSet presAssocID="{043815DE-5CC5-4B92-9825-DCF1AE597F04}" presName="text" presStyleLbl="fgAcc0" presStyleIdx="1" presStyleCnt="2">
        <dgm:presLayoutVars>
          <dgm:chPref val="3"/>
        </dgm:presLayoutVars>
      </dgm:prSet>
      <dgm:spPr/>
    </dgm:pt>
    <dgm:pt modelId="{D8A22516-E93C-43A0-BD5A-0DD911B1FADE}" type="pres">
      <dgm:prSet presAssocID="{043815DE-5CC5-4B92-9825-DCF1AE597F04}" presName="hierChild2" presStyleCnt="0"/>
      <dgm:spPr/>
    </dgm:pt>
  </dgm:ptLst>
  <dgm:cxnLst>
    <dgm:cxn modelId="{28694614-E4F2-4DE0-8857-1FAEF61314DE}" type="presOf" srcId="{2E2555AC-7623-4E08-9C94-0617445CA9CD}" destId="{39637434-1A9E-4518-BC84-19728537FB60}" srcOrd="0" destOrd="0" presId="urn:microsoft.com/office/officeart/2005/8/layout/hierarchy1"/>
    <dgm:cxn modelId="{FD35EE67-0DAF-493D-A27C-AF6BAA93DA0B}" srcId="{2E2555AC-7623-4E08-9C94-0617445CA9CD}" destId="{B962A10E-2E67-4011-9360-CD6F1817FD45}" srcOrd="0" destOrd="0" parTransId="{485E39B4-6B30-4AEE-86D8-4ECCC2DC847F}" sibTransId="{EE3DB9F7-6BDD-42C9-9B47-D6533D328180}"/>
    <dgm:cxn modelId="{08B5B4CD-EDEB-4F11-8908-0883E7144DC6}" type="presOf" srcId="{043815DE-5CC5-4B92-9825-DCF1AE597F04}" destId="{45F04756-EF98-4AC7-BDE9-D3E0DDE637B2}" srcOrd="0" destOrd="0" presId="urn:microsoft.com/office/officeart/2005/8/layout/hierarchy1"/>
    <dgm:cxn modelId="{F368FCD0-9401-4722-A987-CD0DAD13AC5B}" type="presOf" srcId="{B962A10E-2E67-4011-9360-CD6F1817FD45}" destId="{4B117B8F-8224-44B3-BA78-80C4A44D21A0}" srcOrd="0" destOrd="0" presId="urn:microsoft.com/office/officeart/2005/8/layout/hierarchy1"/>
    <dgm:cxn modelId="{A67237D5-0BF2-4D56-ADCF-B93A1437BAFF}" srcId="{2E2555AC-7623-4E08-9C94-0617445CA9CD}" destId="{043815DE-5CC5-4B92-9825-DCF1AE597F04}" srcOrd="1" destOrd="0" parTransId="{04F76949-37C8-486E-BCEB-798EF0148627}" sibTransId="{DC0606D7-783D-4ED0-B256-E3F1AFB7D9AF}"/>
    <dgm:cxn modelId="{9C0602BA-AD33-4FE1-954E-945A506A5E4D}" type="presParOf" srcId="{39637434-1A9E-4518-BC84-19728537FB60}" destId="{64C6F8A6-314C-4290-A815-FF9035717CA3}" srcOrd="0" destOrd="0" presId="urn:microsoft.com/office/officeart/2005/8/layout/hierarchy1"/>
    <dgm:cxn modelId="{083EFB1C-852F-4A1B-859D-D6A6437B9A85}" type="presParOf" srcId="{64C6F8A6-314C-4290-A815-FF9035717CA3}" destId="{A9007A07-9275-4ADC-A301-2BCB805B5597}" srcOrd="0" destOrd="0" presId="urn:microsoft.com/office/officeart/2005/8/layout/hierarchy1"/>
    <dgm:cxn modelId="{23EC3A0A-2BD3-4417-9B24-1E0B5C5ECDAD}" type="presParOf" srcId="{A9007A07-9275-4ADC-A301-2BCB805B5597}" destId="{68226B7F-E0E8-45F3-B097-D43DC5471655}" srcOrd="0" destOrd="0" presId="urn:microsoft.com/office/officeart/2005/8/layout/hierarchy1"/>
    <dgm:cxn modelId="{02F1E0F4-75EC-4BB8-9AD9-20CDE881E1E5}" type="presParOf" srcId="{A9007A07-9275-4ADC-A301-2BCB805B5597}" destId="{4B117B8F-8224-44B3-BA78-80C4A44D21A0}" srcOrd="1" destOrd="0" presId="urn:microsoft.com/office/officeart/2005/8/layout/hierarchy1"/>
    <dgm:cxn modelId="{82C7F1D3-8026-452E-B421-2B39FCBD9BE8}" type="presParOf" srcId="{64C6F8A6-314C-4290-A815-FF9035717CA3}" destId="{F58D5A19-2DD8-4763-A98B-70807F9727C9}" srcOrd="1" destOrd="0" presId="urn:microsoft.com/office/officeart/2005/8/layout/hierarchy1"/>
    <dgm:cxn modelId="{0DCE2244-CFDA-4A3A-A5C5-21880E519D1D}" type="presParOf" srcId="{39637434-1A9E-4518-BC84-19728537FB60}" destId="{03E718E8-C30E-4C31-8697-AE4AECA2F07B}" srcOrd="1" destOrd="0" presId="urn:microsoft.com/office/officeart/2005/8/layout/hierarchy1"/>
    <dgm:cxn modelId="{C72E382F-BD59-4556-B3EC-034E2D8B1383}" type="presParOf" srcId="{03E718E8-C30E-4C31-8697-AE4AECA2F07B}" destId="{13211954-8953-49E1-90BF-031DCD0C9106}" srcOrd="0" destOrd="0" presId="urn:microsoft.com/office/officeart/2005/8/layout/hierarchy1"/>
    <dgm:cxn modelId="{04294CCD-86DB-4112-9245-26BABCC890E8}" type="presParOf" srcId="{13211954-8953-49E1-90BF-031DCD0C9106}" destId="{7AEA0D35-2631-497C-A5E7-48F35553FD0F}" srcOrd="0" destOrd="0" presId="urn:microsoft.com/office/officeart/2005/8/layout/hierarchy1"/>
    <dgm:cxn modelId="{2E9A6666-5F46-4AE8-9544-8EC2EC2706F4}" type="presParOf" srcId="{13211954-8953-49E1-90BF-031DCD0C9106}" destId="{45F04756-EF98-4AC7-BDE9-D3E0DDE637B2}" srcOrd="1" destOrd="0" presId="urn:microsoft.com/office/officeart/2005/8/layout/hierarchy1"/>
    <dgm:cxn modelId="{437C3468-D508-42AA-8150-8415B079390A}" type="presParOf" srcId="{03E718E8-C30E-4C31-8697-AE4AECA2F07B}" destId="{D8A22516-E93C-43A0-BD5A-0DD911B1FAD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EF5C65-5C18-4285-9292-64D699EF240D}" type="doc">
      <dgm:prSet loTypeId="urn:microsoft.com/office/officeart/2005/8/layout/vList2" loCatId="list" qsTypeId="urn:microsoft.com/office/officeart/2005/8/quickstyle/simple4#1" qsCatId="simple" csTypeId="urn:microsoft.com/office/officeart/2005/8/colors/colorful2#2" csCatId="colorful"/>
      <dgm:spPr/>
      <dgm:t>
        <a:bodyPr/>
        <a:lstStyle/>
        <a:p>
          <a:endParaRPr lang="en-US"/>
        </a:p>
      </dgm:t>
    </dgm:pt>
    <dgm:pt modelId="{BF133894-4EA0-4302-A6FD-43DC1830C8A0}">
      <dgm:prSet/>
      <dgm:spPr/>
      <dgm:t>
        <a:bodyPr/>
        <a:lstStyle/>
        <a:p>
          <a:r>
            <a:rPr lang="en-US" dirty="0"/>
            <a:t>Determine who will be at the Table:</a:t>
          </a:r>
        </a:p>
      </dgm:t>
    </dgm:pt>
    <dgm:pt modelId="{69D55A84-C168-49FA-B136-CD8D7ED386F2}" type="parTrans" cxnId="{EB54C490-1034-47C6-BB8F-81ABBDBD506F}">
      <dgm:prSet/>
      <dgm:spPr/>
      <dgm:t>
        <a:bodyPr/>
        <a:lstStyle/>
        <a:p>
          <a:endParaRPr lang="en-US"/>
        </a:p>
      </dgm:t>
    </dgm:pt>
    <dgm:pt modelId="{9E1C3397-75E5-455E-AFF9-D90DC5133482}" type="sibTrans" cxnId="{EB54C490-1034-47C6-BB8F-81ABBDBD506F}">
      <dgm:prSet/>
      <dgm:spPr/>
      <dgm:t>
        <a:bodyPr/>
        <a:lstStyle/>
        <a:p>
          <a:endParaRPr lang="en-US"/>
        </a:p>
      </dgm:t>
    </dgm:pt>
    <dgm:pt modelId="{8C54007E-F5C0-489D-84BF-289FF8C51FA6}">
      <dgm:prSet/>
      <dgm:spPr/>
      <dgm:t>
        <a:bodyPr/>
        <a:lstStyle/>
        <a:p>
          <a:r>
            <a:rPr lang="en-US" dirty="0"/>
            <a:t>Who will take notes? </a:t>
          </a:r>
        </a:p>
      </dgm:t>
    </dgm:pt>
    <dgm:pt modelId="{B8D24297-48C6-4459-B354-D47C9E192F62}" type="parTrans" cxnId="{975B4319-26E5-4A3A-A939-2091F7F836B2}">
      <dgm:prSet/>
      <dgm:spPr/>
      <dgm:t>
        <a:bodyPr/>
        <a:lstStyle/>
        <a:p>
          <a:endParaRPr lang="en-US"/>
        </a:p>
      </dgm:t>
    </dgm:pt>
    <dgm:pt modelId="{761AE96F-EAF6-4F94-ABBB-56ABCC043BC8}" type="sibTrans" cxnId="{975B4319-26E5-4A3A-A939-2091F7F836B2}">
      <dgm:prSet/>
      <dgm:spPr/>
      <dgm:t>
        <a:bodyPr/>
        <a:lstStyle/>
        <a:p>
          <a:endParaRPr lang="en-US"/>
        </a:p>
      </dgm:t>
    </dgm:pt>
    <dgm:pt modelId="{506D10B3-27AF-4205-B154-95E0EC4190C3}">
      <dgm:prSet/>
      <dgm:spPr/>
      <dgm:t>
        <a:bodyPr/>
        <a:lstStyle/>
        <a:p>
          <a:r>
            <a:rPr lang="en-US" dirty="0"/>
            <a:t>Will you bring in an Outside Negotiator? </a:t>
          </a:r>
        </a:p>
      </dgm:t>
    </dgm:pt>
    <dgm:pt modelId="{D29E4848-A7DD-4D66-9C21-69A6E140D952}" type="parTrans" cxnId="{64780788-6057-4163-865E-FFADF0628CCC}">
      <dgm:prSet/>
      <dgm:spPr/>
      <dgm:t>
        <a:bodyPr/>
        <a:lstStyle/>
        <a:p>
          <a:endParaRPr lang="en-US"/>
        </a:p>
      </dgm:t>
    </dgm:pt>
    <dgm:pt modelId="{C0799430-576E-4560-95CD-2B48AECDCD72}" type="sibTrans" cxnId="{64780788-6057-4163-865E-FFADF0628CCC}">
      <dgm:prSet/>
      <dgm:spPr/>
      <dgm:t>
        <a:bodyPr/>
        <a:lstStyle/>
        <a:p>
          <a:endParaRPr lang="en-US"/>
        </a:p>
      </dgm:t>
    </dgm:pt>
    <dgm:pt modelId="{779EF7D3-4B4F-4144-B3FB-DC4FCBA02496}">
      <dgm:prSet/>
      <dgm:spPr/>
      <dgm:t>
        <a:bodyPr/>
        <a:lstStyle/>
        <a:p>
          <a:r>
            <a:rPr lang="en-US" dirty="0"/>
            <a:t>How will the two teams communicate? </a:t>
          </a:r>
        </a:p>
      </dgm:t>
    </dgm:pt>
    <dgm:pt modelId="{767ABA8E-2EA1-44E3-B4DF-392C447DD6BA}" type="parTrans" cxnId="{5A3866D5-05FD-4AE0-B5C7-D9901F39407B}">
      <dgm:prSet/>
      <dgm:spPr/>
      <dgm:t>
        <a:bodyPr/>
        <a:lstStyle/>
        <a:p>
          <a:endParaRPr lang="en-US"/>
        </a:p>
      </dgm:t>
    </dgm:pt>
    <dgm:pt modelId="{0C50B8A2-B870-44BE-8CAE-DBD109BDB7E4}" type="sibTrans" cxnId="{5A3866D5-05FD-4AE0-B5C7-D9901F39407B}">
      <dgm:prSet/>
      <dgm:spPr/>
      <dgm:t>
        <a:bodyPr/>
        <a:lstStyle/>
        <a:p>
          <a:endParaRPr lang="en-US"/>
        </a:p>
      </dgm:t>
    </dgm:pt>
    <dgm:pt modelId="{D37F25C7-80EA-4412-B2D5-4679034BD4B1}">
      <dgm:prSet/>
      <dgm:spPr/>
      <dgm:t>
        <a:bodyPr/>
        <a:lstStyle/>
        <a:p>
          <a:r>
            <a:rPr lang="en-US" dirty="0"/>
            <a:t>Who can participate at the Table? </a:t>
          </a:r>
        </a:p>
      </dgm:t>
    </dgm:pt>
    <dgm:pt modelId="{7F82BE48-877D-47B2-8CB7-676A719CA4ED}" type="parTrans" cxnId="{A96B8E93-6BBC-49AD-AC35-545CAD600577}">
      <dgm:prSet/>
      <dgm:spPr/>
      <dgm:t>
        <a:bodyPr/>
        <a:lstStyle/>
        <a:p>
          <a:endParaRPr lang="en-US"/>
        </a:p>
      </dgm:t>
    </dgm:pt>
    <dgm:pt modelId="{0B15539F-C9AC-42DB-82F8-217CA19B3C70}" type="sibTrans" cxnId="{A96B8E93-6BBC-49AD-AC35-545CAD600577}">
      <dgm:prSet/>
      <dgm:spPr/>
      <dgm:t>
        <a:bodyPr/>
        <a:lstStyle/>
        <a:p>
          <a:endParaRPr lang="en-US"/>
        </a:p>
      </dgm:t>
    </dgm:pt>
    <dgm:pt modelId="{86175205-0281-4E05-BE49-7753EA1E737C}">
      <dgm:prSet/>
      <dgm:spPr/>
      <dgm:t>
        <a:bodyPr/>
        <a:lstStyle/>
        <a:p>
          <a:r>
            <a:rPr lang="en-US" dirty="0"/>
            <a:t>Establish ground rules for negotiating? </a:t>
          </a:r>
        </a:p>
      </dgm:t>
    </dgm:pt>
    <dgm:pt modelId="{F9CD99CF-4B16-46E2-A1AA-914719C25B0E}" type="parTrans" cxnId="{4F38E964-805C-4315-B773-8E19F38EFCC5}">
      <dgm:prSet/>
      <dgm:spPr/>
      <dgm:t>
        <a:bodyPr/>
        <a:lstStyle/>
        <a:p>
          <a:endParaRPr lang="en-US"/>
        </a:p>
      </dgm:t>
    </dgm:pt>
    <dgm:pt modelId="{8A105B20-D5AA-4DC1-BD37-2CE046C4DFC4}" type="sibTrans" cxnId="{4F38E964-805C-4315-B773-8E19F38EFCC5}">
      <dgm:prSet/>
      <dgm:spPr/>
      <dgm:t>
        <a:bodyPr/>
        <a:lstStyle/>
        <a:p>
          <a:endParaRPr lang="en-US"/>
        </a:p>
      </dgm:t>
    </dgm:pt>
    <dgm:pt modelId="{5D19F9CD-80B0-4B7B-98A2-9AC0801232E1}" type="pres">
      <dgm:prSet presAssocID="{B1EF5C65-5C18-4285-9292-64D699EF240D}" presName="linear" presStyleCnt="0">
        <dgm:presLayoutVars>
          <dgm:animLvl val="lvl"/>
          <dgm:resizeHandles val="exact"/>
        </dgm:presLayoutVars>
      </dgm:prSet>
      <dgm:spPr/>
    </dgm:pt>
    <dgm:pt modelId="{0F7F7D1E-510D-4031-B9C6-4396DDEDE5F7}" type="pres">
      <dgm:prSet presAssocID="{BF133894-4EA0-4302-A6FD-43DC1830C8A0}" presName="parentText" presStyleLbl="node1" presStyleIdx="0" presStyleCnt="1">
        <dgm:presLayoutVars>
          <dgm:chMax val="0"/>
          <dgm:bulletEnabled val="1"/>
        </dgm:presLayoutVars>
      </dgm:prSet>
      <dgm:spPr/>
    </dgm:pt>
    <dgm:pt modelId="{A42891CF-0DB8-4B00-91D6-4BC33959C76F}" type="pres">
      <dgm:prSet presAssocID="{BF133894-4EA0-4302-A6FD-43DC1830C8A0}" presName="childText" presStyleLbl="revTx" presStyleIdx="0" presStyleCnt="1">
        <dgm:presLayoutVars>
          <dgm:bulletEnabled val="1"/>
        </dgm:presLayoutVars>
      </dgm:prSet>
      <dgm:spPr/>
    </dgm:pt>
  </dgm:ptLst>
  <dgm:cxnLst>
    <dgm:cxn modelId="{975B4319-26E5-4A3A-A939-2091F7F836B2}" srcId="{BF133894-4EA0-4302-A6FD-43DC1830C8A0}" destId="{8C54007E-F5C0-489D-84BF-289FF8C51FA6}" srcOrd="0" destOrd="0" parTransId="{B8D24297-48C6-4459-B354-D47C9E192F62}" sibTransId="{761AE96F-EAF6-4F94-ABBB-56ABCC043BC8}"/>
    <dgm:cxn modelId="{F36F2727-5569-4471-9F7E-7523D0DA9449}" type="presOf" srcId="{BF133894-4EA0-4302-A6FD-43DC1830C8A0}" destId="{0F7F7D1E-510D-4031-B9C6-4396DDEDE5F7}" srcOrd="0" destOrd="0" presId="urn:microsoft.com/office/officeart/2005/8/layout/vList2"/>
    <dgm:cxn modelId="{4F38E964-805C-4315-B773-8E19F38EFCC5}" srcId="{BF133894-4EA0-4302-A6FD-43DC1830C8A0}" destId="{86175205-0281-4E05-BE49-7753EA1E737C}" srcOrd="4" destOrd="0" parTransId="{F9CD99CF-4B16-46E2-A1AA-914719C25B0E}" sibTransId="{8A105B20-D5AA-4DC1-BD37-2CE046C4DFC4}"/>
    <dgm:cxn modelId="{64780788-6057-4163-865E-FFADF0628CCC}" srcId="{BF133894-4EA0-4302-A6FD-43DC1830C8A0}" destId="{506D10B3-27AF-4205-B154-95E0EC4190C3}" srcOrd="1" destOrd="0" parTransId="{D29E4848-A7DD-4D66-9C21-69A6E140D952}" sibTransId="{C0799430-576E-4560-95CD-2B48AECDCD72}"/>
    <dgm:cxn modelId="{EB54C490-1034-47C6-BB8F-81ABBDBD506F}" srcId="{B1EF5C65-5C18-4285-9292-64D699EF240D}" destId="{BF133894-4EA0-4302-A6FD-43DC1830C8A0}" srcOrd="0" destOrd="0" parTransId="{69D55A84-C168-49FA-B136-CD8D7ED386F2}" sibTransId="{9E1C3397-75E5-455E-AFF9-D90DC5133482}"/>
    <dgm:cxn modelId="{A96B8E93-6BBC-49AD-AC35-545CAD600577}" srcId="{BF133894-4EA0-4302-A6FD-43DC1830C8A0}" destId="{D37F25C7-80EA-4412-B2D5-4679034BD4B1}" srcOrd="3" destOrd="0" parTransId="{7F82BE48-877D-47B2-8CB7-676A719CA4ED}" sibTransId="{0B15539F-C9AC-42DB-82F8-217CA19B3C70}"/>
    <dgm:cxn modelId="{465E319C-C771-4F8D-88B3-211C8E4B9B21}" type="presOf" srcId="{8C54007E-F5C0-489D-84BF-289FF8C51FA6}" destId="{A42891CF-0DB8-4B00-91D6-4BC33959C76F}" srcOrd="0" destOrd="0" presId="urn:microsoft.com/office/officeart/2005/8/layout/vList2"/>
    <dgm:cxn modelId="{C49900B6-4D42-4C11-BBD8-110218B8B6D0}" type="presOf" srcId="{B1EF5C65-5C18-4285-9292-64D699EF240D}" destId="{5D19F9CD-80B0-4B7B-98A2-9AC0801232E1}" srcOrd="0" destOrd="0" presId="urn:microsoft.com/office/officeart/2005/8/layout/vList2"/>
    <dgm:cxn modelId="{8DBEE5B8-F6C1-4DB4-9341-596B2C64D285}" type="presOf" srcId="{86175205-0281-4E05-BE49-7753EA1E737C}" destId="{A42891CF-0DB8-4B00-91D6-4BC33959C76F}" srcOrd="0" destOrd="4" presId="urn:microsoft.com/office/officeart/2005/8/layout/vList2"/>
    <dgm:cxn modelId="{317243BC-DEAB-46CF-AD25-18AF134FCD12}" type="presOf" srcId="{D37F25C7-80EA-4412-B2D5-4679034BD4B1}" destId="{A42891CF-0DB8-4B00-91D6-4BC33959C76F}" srcOrd="0" destOrd="3" presId="urn:microsoft.com/office/officeart/2005/8/layout/vList2"/>
    <dgm:cxn modelId="{5A3866D5-05FD-4AE0-B5C7-D9901F39407B}" srcId="{BF133894-4EA0-4302-A6FD-43DC1830C8A0}" destId="{779EF7D3-4B4F-4144-B3FB-DC4FCBA02496}" srcOrd="2" destOrd="0" parTransId="{767ABA8E-2EA1-44E3-B4DF-392C447DD6BA}" sibTransId="{0C50B8A2-B870-44BE-8CAE-DBD109BDB7E4}"/>
    <dgm:cxn modelId="{FEDE23EE-C160-4035-8B45-66F9C92DFB2C}" type="presOf" srcId="{779EF7D3-4B4F-4144-B3FB-DC4FCBA02496}" destId="{A42891CF-0DB8-4B00-91D6-4BC33959C76F}" srcOrd="0" destOrd="2" presId="urn:microsoft.com/office/officeart/2005/8/layout/vList2"/>
    <dgm:cxn modelId="{376533F9-A71C-4478-93B9-319BF0903937}" type="presOf" srcId="{506D10B3-27AF-4205-B154-95E0EC4190C3}" destId="{A42891CF-0DB8-4B00-91D6-4BC33959C76F}" srcOrd="0" destOrd="1" presId="urn:microsoft.com/office/officeart/2005/8/layout/vList2"/>
    <dgm:cxn modelId="{04B8D166-004B-44D8-9D8B-3119801F2599}" type="presParOf" srcId="{5D19F9CD-80B0-4B7B-98A2-9AC0801232E1}" destId="{0F7F7D1E-510D-4031-B9C6-4396DDEDE5F7}" srcOrd="0" destOrd="0" presId="urn:microsoft.com/office/officeart/2005/8/layout/vList2"/>
    <dgm:cxn modelId="{F9B1E2BB-9B15-434C-869B-349C92F60905}" type="presParOf" srcId="{5D19F9CD-80B0-4B7B-98A2-9AC0801232E1}" destId="{A42891CF-0DB8-4B00-91D6-4BC33959C76F}"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CAD5A56-937C-4A20-BD9B-07F340B450FC}" type="doc">
      <dgm:prSet loTypeId="urn:microsoft.com/office/officeart/2005/8/layout/vList2" loCatId="list" qsTypeId="urn:microsoft.com/office/officeart/2005/8/quickstyle/simple4#2" qsCatId="simple" csTypeId="urn:microsoft.com/office/officeart/2005/8/colors/colorful2#3" csCatId="colorful"/>
      <dgm:spPr/>
      <dgm:t>
        <a:bodyPr/>
        <a:lstStyle/>
        <a:p>
          <a:endParaRPr lang="en-US"/>
        </a:p>
      </dgm:t>
    </dgm:pt>
    <dgm:pt modelId="{E0721FBC-B77C-4018-915F-D6539821013C}">
      <dgm:prSet custT="1"/>
      <dgm:spPr/>
      <dgm:t>
        <a:bodyPr/>
        <a:lstStyle/>
        <a:p>
          <a:r>
            <a:rPr lang="en-US" sz="3200" dirty="0"/>
            <a:t>Determine the Needs and Subject Matter Expertise:</a:t>
          </a:r>
        </a:p>
      </dgm:t>
    </dgm:pt>
    <dgm:pt modelId="{C09C887C-3ADE-487C-A136-CCF8FFCFA7CD}" type="parTrans" cxnId="{29F04EAC-F770-41D8-8186-BEA7A3F7E27A}">
      <dgm:prSet/>
      <dgm:spPr/>
      <dgm:t>
        <a:bodyPr/>
        <a:lstStyle/>
        <a:p>
          <a:endParaRPr lang="en-US"/>
        </a:p>
      </dgm:t>
    </dgm:pt>
    <dgm:pt modelId="{C755927F-3352-4F43-8BA4-35992E247081}" type="sibTrans" cxnId="{29F04EAC-F770-41D8-8186-BEA7A3F7E27A}">
      <dgm:prSet/>
      <dgm:spPr/>
      <dgm:t>
        <a:bodyPr/>
        <a:lstStyle/>
        <a:p>
          <a:endParaRPr lang="en-US"/>
        </a:p>
      </dgm:t>
    </dgm:pt>
    <dgm:pt modelId="{61AA68F6-A276-4B64-9C8F-271AEB343BC2}">
      <dgm:prSet/>
      <dgm:spPr/>
      <dgm:t>
        <a:bodyPr/>
        <a:lstStyle/>
        <a:p>
          <a:r>
            <a:rPr lang="en-US" u="sng" dirty="0"/>
            <a:t>Human Resources</a:t>
          </a:r>
          <a:r>
            <a:rPr lang="en-US" dirty="0"/>
            <a:t>: Generally involved in all aspects</a:t>
          </a:r>
        </a:p>
      </dgm:t>
    </dgm:pt>
    <dgm:pt modelId="{DEB02C0F-A219-4385-9BB2-B81E81426FB5}" type="parTrans" cxnId="{459317FB-089C-491D-B955-2ED1D66C583D}">
      <dgm:prSet/>
      <dgm:spPr/>
      <dgm:t>
        <a:bodyPr/>
        <a:lstStyle/>
        <a:p>
          <a:endParaRPr lang="en-US"/>
        </a:p>
      </dgm:t>
    </dgm:pt>
    <dgm:pt modelId="{EB6E7D6D-28EC-48B6-8D9F-8F886BDA73AD}" type="sibTrans" cxnId="{459317FB-089C-491D-B955-2ED1D66C583D}">
      <dgm:prSet/>
      <dgm:spPr/>
      <dgm:t>
        <a:bodyPr/>
        <a:lstStyle/>
        <a:p>
          <a:endParaRPr lang="en-US"/>
        </a:p>
      </dgm:t>
    </dgm:pt>
    <dgm:pt modelId="{82CD7C17-B2B3-4DDF-A776-9A6199CE297E}">
      <dgm:prSet/>
      <dgm:spPr/>
      <dgm:t>
        <a:bodyPr/>
        <a:lstStyle/>
        <a:p>
          <a:r>
            <a:rPr lang="en-US" u="sng" dirty="0"/>
            <a:t>Economic Issues</a:t>
          </a:r>
          <a:r>
            <a:rPr lang="en-US" dirty="0"/>
            <a:t>: Typically include CBO/Fiscal</a:t>
          </a:r>
        </a:p>
      </dgm:t>
    </dgm:pt>
    <dgm:pt modelId="{EF474964-CCC0-47BD-A5C1-BD0F18939A9B}" type="parTrans" cxnId="{76189C1A-EE1E-4D1B-A213-2107095B7F4D}">
      <dgm:prSet/>
      <dgm:spPr/>
      <dgm:t>
        <a:bodyPr/>
        <a:lstStyle/>
        <a:p>
          <a:endParaRPr lang="en-US"/>
        </a:p>
      </dgm:t>
    </dgm:pt>
    <dgm:pt modelId="{ADE570FA-DF98-4CA3-94A2-D4A59E92C624}" type="sibTrans" cxnId="{76189C1A-EE1E-4D1B-A213-2107095B7F4D}">
      <dgm:prSet/>
      <dgm:spPr/>
      <dgm:t>
        <a:bodyPr/>
        <a:lstStyle/>
        <a:p>
          <a:endParaRPr lang="en-US"/>
        </a:p>
      </dgm:t>
    </dgm:pt>
    <dgm:pt modelId="{38DFF902-A1F1-4B64-943F-4C6AD95FF4CB}">
      <dgm:prSet/>
      <dgm:spPr/>
      <dgm:t>
        <a:bodyPr/>
        <a:lstStyle/>
        <a:p>
          <a:r>
            <a:rPr lang="en-US" u="sng" dirty="0"/>
            <a:t>Academic Issues</a:t>
          </a:r>
          <a:r>
            <a:rPr lang="en-US" dirty="0"/>
            <a:t>: Typically include Instruction and Student Services</a:t>
          </a:r>
        </a:p>
      </dgm:t>
    </dgm:pt>
    <dgm:pt modelId="{70FCF74D-32BF-48D7-882E-D3E4F74BAB0E}" type="parTrans" cxnId="{C60B1FA7-5B9D-42C8-98C3-278832852146}">
      <dgm:prSet/>
      <dgm:spPr/>
      <dgm:t>
        <a:bodyPr/>
        <a:lstStyle/>
        <a:p>
          <a:endParaRPr lang="en-US"/>
        </a:p>
      </dgm:t>
    </dgm:pt>
    <dgm:pt modelId="{4F1FFF09-9E68-4E3A-A211-1883FD153398}" type="sibTrans" cxnId="{C60B1FA7-5B9D-42C8-98C3-278832852146}">
      <dgm:prSet/>
      <dgm:spPr/>
      <dgm:t>
        <a:bodyPr/>
        <a:lstStyle/>
        <a:p>
          <a:endParaRPr lang="en-US"/>
        </a:p>
      </dgm:t>
    </dgm:pt>
    <dgm:pt modelId="{71930BDE-CEC6-4E05-8677-2F3ED519587B}">
      <dgm:prSet/>
      <dgm:spPr/>
      <dgm:t>
        <a:bodyPr/>
        <a:lstStyle/>
        <a:p>
          <a:r>
            <a:rPr lang="en-US" u="sng" dirty="0"/>
            <a:t>M&amp;O and Support</a:t>
          </a:r>
          <a:r>
            <a:rPr lang="en-US" dirty="0"/>
            <a:t>:  Typically include classified supervisor</a:t>
          </a:r>
        </a:p>
      </dgm:t>
    </dgm:pt>
    <dgm:pt modelId="{610E6083-250D-4659-9984-1B5F9DC64324}" type="parTrans" cxnId="{4D31E5C8-5D37-4C3D-B249-2182113385D1}">
      <dgm:prSet/>
      <dgm:spPr/>
      <dgm:t>
        <a:bodyPr/>
        <a:lstStyle/>
        <a:p>
          <a:endParaRPr lang="en-US"/>
        </a:p>
      </dgm:t>
    </dgm:pt>
    <dgm:pt modelId="{80DD8A46-3F75-4D5A-9C30-D701111209BD}" type="sibTrans" cxnId="{4D31E5C8-5D37-4C3D-B249-2182113385D1}">
      <dgm:prSet/>
      <dgm:spPr/>
      <dgm:t>
        <a:bodyPr/>
        <a:lstStyle/>
        <a:p>
          <a:endParaRPr lang="en-US"/>
        </a:p>
      </dgm:t>
    </dgm:pt>
    <dgm:pt modelId="{524CB936-AF6C-46CD-856B-34E3F180C822}">
      <dgm:prSet/>
      <dgm:spPr/>
      <dgm:t>
        <a:bodyPr/>
        <a:lstStyle/>
        <a:p>
          <a:r>
            <a:rPr lang="en-US" u="sng" dirty="0"/>
            <a:t>Police</a:t>
          </a:r>
          <a:r>
            <a:rPr lang="en-US" dirty="0"/>
            <a:t>: Generally include Chief or Senior Admin Officers</a:t>
          </a:r>
        </a:p>
      </dgm:t>
    </dgm:pt>
    <dgm:pt modelId="{FA08146A-F32A-4115-AC88-FD2A27B317A5}" type="parTrans" cxnId="{F145D8BB-88CD-4F9C-9499-3FC547CC17D0}">
      <dgm:prSet/>
      <dgm:spPr/>
      <dgm:t>
        <a:bodyPr/>
        <a:lstStyle/>
        <a:p>
          <a:endParaRPr lang="en-US"/>
        </a:p>
      </dgm:t>
    </dgm:pt>
    <dgm:pt modelId="{117316B3-29DE-4A62-90E9-5F6A9C7D373B}" type="sibTrans" cxnId="{F145D8BB-88CD-4F9C-9499-3FC547CC17D0}">
      <dgm:prSet/>
      <dgm:spPr/>
      <dgm:t>
        <a:bodyPr/>
        <a:lstStyle/>
        <a:p>
          <a:endParaRPr lang="en-US"/>
        </a:p>
      </dgm:t>
    </dgm:pt>
    <dgm:pt modelId="{924705EE-AD3B-468F-8520-D42D4947B54F}" type="pres">
      <dgm:prSet presAssocID="{CCAD5A56-937C-4A20-BD9B-07F340B450FC}" presName="linear" presStyleCnt="0">
        <dgm:presLayoutVars>
          <dgm:animLvl val="lvl"/>
          <dgm:resizeHandles val="exact"/>
        </dgm:presLayoutVars>
      </dgm:prSet>
      <dgm:spPr/>
    </dgm:pt>
    <dgm:pt modelId="{A65AB6D1-9E4E-4636-95DA-3F141B466F54}" type="pres">
      <dgm:prSet presAssocID="{E0721FBC-B77C-4018-915F-D6539821013C}" presName="parentText" presStyleLbl="node1" presStyleIdx="0" presStyleCnt="1">
        <dgm:presLayoutVars>
          <dgm:chMax val="0"/>
          <dgm:bulletEnabled val="1"/>
        </dgm:presLayoutVars>
      </dgm:prSet>
      <dgm:spPr/>
    </dgm:pt>
    <dgm:pt modelId="{80BE430E-1056-40A7-B24F-C359BC402165}" type="pres">
      <dgm:prSet presAssocID="{E0721FBC-B77C-4018-915F-D6539821013C}" presName="childText" presStyleLbl="revTx" presStyleIdx="0" presStyleCnt="1">
        <dgm:presLayoutVars>
          <dgm:bulletEnabled val="1"/>
        </dgm:presLayoutVars>
      </dgm:prSet>
      <dgm:spPr/>
    </dgm:pt>
  </dgm:ptLst>
  <dgm:cxnLst>
    <dgm:cxn modelId="{2F304811-C52A-4237-A1E4-6EE2A3974941}" type="presOf" srcId="{38DFF902-A1F1-4B64-943F-4C6AD95FF4CB}" destId="{80BE430E-1056-40A7-B24F-C359BC402165}" srcOrd="0" destOrd="2" presId="urn:microsoft.com/office/officeart/2005/8/layout/vList2"/>
    <dgm:cxn modelId="{76189C1A-EE1E-4D1B-A213-2107095B7F4D}" srcId="{E0721FBC-B77C-4018-915F-D6539821013C}" destId="{82CD7C17-B2B3-4DDF-A776-9A6199CE297E}" srcOrd="1" destOrd="0" parTransId="{EF474964-CCC0-47BD-A5C1-BD0F18939A9B}" sibTransId="{ADE570FA-DF98-4CA3-94A2-D4A59E92C624}"/>
    <dgm:cxn modelId="{C54A411C-50E8-4975-A416-39BC73C745AD}" type="presOf" srcId="{61AA68F6-A276-4B64-9C8F-271AEB343BC2}" destId="{80BE430E-1056-40A7-B24F-C359BC402165}" srcOrd="0" destOrd="0" presId="urn:microsoft.com/office/officeart/2005/8/layout/vList2"/>
    <dgm:cxn modelId="{EABDB265-C4B8-42E8-9BEF-AB4EA51F90CE}" type="presOf" srcId="{E0721FBC-B77C-4018-915F-D6539821013C}" destId="{A65AB6D1-9E4E-4636-95DA-3F141B466F54}" srcOrd="0" destOrd="0" presId="urn:microsoft.com/office/officeart/2005/8/layout/vList2"/>
    <dgm:cxn modelId="{662F5784-4401-46CA-8240-D82A0EEEB581}" type="presOf" srcId="{524CB936-AF6C-46CD-856B-34E3F180C822}" destId="{80BE430E-1056-40A7-B24F-C359BC402165}" srcOrd="0" destOrd="4" presId="urn:microsoft.com/office/officeart/2005/8/layout/vList2"/>
    <dgm:cxn modelId="{4FA923A1-1984-4B44-82EF-3E113853BA81}" type="presOf" srcId="{82CD7C17-B2B3-4DDF-A776-9A6199CE297E}" destId="{80BE430E-1056-40A7-B24F-C359BC402165}" srcOrd="0" destOrd="1" presId="urn:microsoft.com/office/officeart/2005/8/layout/vList2"/>
    <dgm:cxn modelId="{C60B1FA7-5B9D-42C8-98C3-278832852146}" srcId="{E0721FBC-B77C-4018-915F-D6539821013C}" destId="{38DFF902-A1F1-4B64-943F-4C6AD95FF4CB}" srcOrd="2" destOrd="0" parTransId="{70FCF74D-32BF-48D7-882E-D3E4F74BAB0E}" sibTransId="{4F1FFF09-9E68-4E3A-A211-1883FD153398}"/>
    <dgm:cxn modelId="{29F04EAC-F770-41D8-8186-BEA7A3F7E27A}" srcId="{CCAD5A56-937C-4A20-BD9B-07F340B450FC}" destId="{E0721FBC-B77C-4018-915F-D6539821013C}" srcOrd="0" destOrd="0" parTransId="{C09C887C-3ADE-487C-A136-CCF8FFCFA7CD}" sibTransId="{C755927F-3352-4F43-8BA4-35992E247081}"/>
    <dgm:cxn modelId="{F145D8BB-88CD-4F9C-9499-3FC547CC17D0}" srcId="{E0721FBC-B77C-4018-915F-D6539821013C}" destId="{524CB936-AF6C-46CD-856B-34E3F180C822}" srcOrd="4" destOrd="0" parTransId="{FA08146A-F32A-4115-AC88-FD2A27B317A5}" sibTransId="{117316B3-29DE-4A62-90E9-5F6A9C7D373B}"/>
    <dgm:cxn modelId="{DA4331BF-D257-4E52-8E08-1FE56A2602A6}" type="presOf" srcId="{CCAD5A56-937C-4A20-BD9B-07F340B450FC}" destId="{924705EE-AD3B-468F-8520-D42D4947B54F}" srcOrd="0" destOrd="0" presId="urn:microsoft.com/office/officeart/2005/8/layout/vList2"/>
    <dgm:cxn modelId="{4D31E5C8-5D37-4C3D-B249-2182113385D1}" srcId="{E0721FBC-B77C-4018-915F-D6539821013C}" destId="{71930BDE-CEC6-4E05-8677-2F3ED519587B}" srcOrd="3" destOrd="0" parTransId="{610E6083-250D-4659-9984-1B5F9DC64324}" sibTransId="{80DD8A46-3F75-4D5A-9C30-D701111209BD}"/>
    <dgm:cxn modelId="{1C1138F9-AC33-4753-BD03-21ED4C787A10}" type="presOf" srcId="{71930BDE-CEC6-4E05-8677-2F3ED519587B}" destId="{80BE430E-1056-40A7-B24F-C359BC402165}" srcOrd="0" destOrd="3" presId="urn:microsoft.com/office/officeart/2005/8/layout/vList2"/>
    <dgm:cxn modelId="{459317FB-089C-491D-B955-2ED1D66C583D}" srcId="{E0721FBC-B77C-4018-915F-D6539821013C}" destId="{61AA68F6-A276-4B64-9C8F-271AEB343BC2}" srcOrd="0" destOrd="0" parTransId="{DEB02C0F-A219-4385-9BB2-B81E81426FB5}" sibTransId="{EB6E7D6D-28EC-48B6-8D9F-8F886BDA73AD}"/>
    <dgm:cxn modelId="{8A450EF4-2F7B-43C5-88B0-DFD415476E9D}" type="presParOf" srcId="{924705EE-AD3B-468F-8520-D42D4947B54F}" destId="{A65AB6D1-9E4E-4636-95DA-3F141B466F54}" srcOrd="0" destOrd="0" presId="urn:microsoft.com/office/officeart/2005/8/layout/vList2"/>
    <dgm:cxn modelId="{A2C9B9F7-D655-4AFC-B7A9-A8E90D630957}" type="presParOf" srcId="{924705EE-AD3B-468F-8520-D42D4947B54F}" destId="{80BE430E-1056-40A7-B24F-C359BC402165}"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6F08181-A15B-4867-BFE6-C2EF6DCA69F4}" type="doc">
      <dgm:prSet loTypeId="urn:microsoft.com/office/officeart/2005/8/layout/vList2" loCatId="list" qsTypeId="urn:microsoft.com/office/officeart/2005/8/quickstyle/simple4#3" qsCatId="simple" csTypeId="urn:microsoft.com/office/officeart/2005/8/colors/accent3_2#1" csCatId="accent3"/>
      <dgm:spPr/>
      <dgm:t>
        <a:bodyPr/>
        <a:lstStyle/>
        <a:p>
          <a:endParaRPr lang="en-US"/>
        </a:p>
      </dgm:t>
    </dgm:pt>
    <dgm:pt modelId="{28EECEC1-B14D-412D-B76B-E806F2DC9407}">
      <dgm:prSet/>
      <dgm:spPr/>
      <dgm:t>
        <a:bodyPr/>
        <a:lstStyle/>
        <a:p>
          <a:r>
            <a:rPr lang="en-US" dirty="0"/>
            <a:t>Conduct a </a:t>
          </a:r>
          <a:r>
            <a:rPr lang="en-US" b="1" dirty="0"/>
            <a:t>critical review </a:t>
          </a:r>
          <a:r>
            <a:rPr lang="en-US" dirty="0"/>
            <a:t>of the CBA:</a:t>
          </a:r>
        </a:p>
      </dgm:t>
    </dgm:pt>
    <dgm:pt modelId="{521322E1-C683-46CB-9DEC-32036DCB4BAD}" type="parTrans" cxnId="{0EDA8DA3-7F31-4AFB-977E-C55D14DD0DD1}">
      <dgm:prSet/>
      <dgm:spPr/>
      <dgm:t>
        <a:bodyPr/>
        <a:lstStyle/>
        <a:p>
          <a:endParaRPr lang="en-US"/>
        </a:p>
      </dgm:t>
    </dgm:pt>
    <dgm:pt modelId="{52C2339B-7257-4FFD-A2C1-1D0440380D67}" type="sibTrans" cxnId="{0EDA8DA3-7F31-4AFB-977E-C55D14DD0DD1}">
      <dgm:prSet/>
      <dgm:spPr/>
      <dgm:t>
        <a:bodyPr/>
        <a:lstStyle/>
        <a:p>
          <a:endParaRPr lang="en-US"/>
        </a:p>
      </dgm:t>
    </dgm:pt>
    <dgm:pt modelId="{F6DD0C08-B133-4F83-A939-015CBDF17F15}">
      <dgm:prSet/>
      <dgm:spPr/>
      <dgm:t>
        <a:bodyPr/>
        <a:lstStyle/>
        <a:p>
          <a:r>
            <a:rPr lang="en-US" dirty="0"/>
            <a:t>What is unclear? </a:t>
          </a:r>
        </a:p>
      </dgm:t>
    </dgm:pt>
    <dgm:pt modelId="{0ABDD3DC-CDED-49D8-B95B-5BAF2F25D943}" type="parTrans" cxnId="{25321249-32E3-4E79-9F98-C1270CD221A7}">
      <dgm:prSet/>
      <dgm:spPr/>
      <dgm:t>
        <a:bodyPr/>
        <a:lstStyle/>
        <a:p>
          <a:endParaRPr lang="en-US"/>
        </a:p>
      </dgm:t>
    </dgm:pt>
    <dgm:pt modelId="{780FA786-58F6-419A-A79A-029B25345338}" type="sibTrans" cxnId="{25321249-32E3-4E79-9F98-C1270CD221A7}">
      <dgm:prSet/>
      <dgm:spPr/>
      <dgm:t>
        <a:bodyPr/>
        <a:lstStyle/>
        <a:p>
          <a:endParaRPr lang="en-US"/>
        </a:p>
      </dgm:t>
    </dgm:pt>
    <dgm:pt modelId="{9DD3C36B-3993-4752-B269-E4E72E431D0B}">
      <dgm:prSet/>
      <dgm:spPr/>
      <dgm:t>
        <a:bodyPr/>
        <a:lstStyle/>
        <a:p>
          <a:r>
            <a:rPr lang="en-US" dirty="0"/>
            <a:t>Has there been any part impacted by new laws or recent Court decisions?</a:t>
          </a:r>
        </a:p>
      </dgm:t>
    </dgm:pt>
    <dgm:pt modelId="{9AD273B8-22F9-40DA-8443-D033F2CD95D5}" type="parTrans" cxnId="{64F4EC9B-2113-43BD-8A10-0BC28D11A5D7}">
      <dgm:prSet/>
      <dgm:spPr/>
      <dgm:t>
        <a:bodyPr/>
        <a:lstStyle/>
        <a:p>
          <a:endParaRPr lang="en-US"/>
        </a:p>
      </dgm:t>
    </dgm:pt>
    <dgm:pt modelId="{7860759F-49F1-40BD-973A-F89FB4D45619}" type="sibTrans" cxnId="{64F4EC9B-2113-43BD-8A10-0BC28D11A5D7}">
      <dgm:prSet/>
      <dgm:spPr/>
      <dgm:t>
        <a:bodyPr/>
        <a:lstStyle/>
        <a:p>
          <a:endParaRPr lang="en-US"/>
        </a:p>
      </dgm:t>
    </dgm:pt>
    <dgm:pt modelId="{F96DCEAE-8CBF-4CCD-8B40-78980D5C7AB9}">
      <dgm:prSet/>
      <dgm:spPr/>
      <dgm:t>
        <a:bodyPr/>
        <a:lstStyle/>
        <a:p>
          <a:r>
            <a:rPr lang="en-US" dirty="0"/>
            <a:t>Have there been grievances?</a:t>
          </a:r>
        </a:p>
      </dgm:t>
    </dgm:pt>
    <dgm:pt modelId="{962AE253-5F88-4D95-9662-FDA8A5AACF5E}" type="parTrans" cxnId="{FEBCB61A-5B84-4024-AE21-B2563ED2F847}">
      <dgm:prSet/>
      <dgm:spPr/>
      <dgm:t>
        <a:bodyPr/>
        <a:lstStyle/>
        <a:p>
          <a:endParaRPr lang="en-US"/>
        </a:p>
      </dgm:t>
    </dgm:pt>
    <dgm:pt modelId="{4D474A7C-A84F-47F2-AA91-152442F35CC4}" type="sibTrans" cxnId="{FEBCB61A-5B84-4024-AE21-B2563ED2F847}">
      <dgm:prSet/>
      <dgm:spPr/>
      <dgm:t>
        <a:bodyPr/>
        <a:lstStyle/>
        <a:p>
          <a:endParaRPr lang="en-US"/>
        </a:p>
      </dgm:t>
    </dgm:pt>
    <dgm:pt modelId="{2D6A8296-C471-4688-AB5A-77B6831B3487}">
      <dgm:prSet/>
      <dgm:spPr/>
      <dgm:t>
        <a:bodyPr/>
        <a:lstStyle/>
        <a:p>
          <a:r>
            <a:rPr lang="en-US" dirty="0"/>
            <a:t>What is not working for the District? </a:t>
          </a:r>
        </a:p>
      </dgm:t>
    </dgm:pt>
    <dgm:pt modelId="{FEA5CB3C-53FE-48DA-AAEE-952FE5839283}" type="parTrans" cxnId="{99F4C18E-FFE1-4EAF-881C-FD96BA65D177}">
      <dgm:prSet/>
      <dgm:spPr/>
      <dgm:t>
        <a:bodyPr/>
        <a:lstStyle/>
        <a:p>
          <a:endParaRPr lang="en-US"/>
        </a:p>
      </dgm:t>
    </dgm:pt>
    <dgm:pt modelId="{95D19373-F8A6-4095-894D-015A9C002BF7}" type="sibTrans" cxnId="{99F4C18E-FFE1-4EAF-881C-FD96BA65D177}">
      <dgm:prSet/>
      <dgm:spPr/>
      <dgm:t>
        <a:bodyPr/>
        <a:lstStyle/>
        <a:p>
          <a:endParaRPr lang="en-US"/>
        </a:p>
      </dgm:t>
    </dgm:pt>
    <dgm:pt modelId="{95637CA9-25A6-436F-B219-0E68F63116E5}" type="pres">
      <dgm:prSet presAssocID="{B6F08181-A15B-4867-BFE6-C2EF6DCA69F4}" presName="linear" presStyleCnt="0">
        <dgm:presLayoutVars>
          <dgm:animLvl val="lvl"/>
          <dgm:resizeHandles val="exact"/>
        </dgm:presLayoutVars>
      </dgm:prSet>
      <dgm:spPr/>
    </dgm:pt>
    <dgm:pt modelId="{277CCD8A-2F17-4ACB-944F-E7A1DB2EB7D7}" type="pres">
      <dgm:prSet presAssocID="{28EECEC1-B14D-412D-B76B-E806F2DC9407}" presName="parentText" presStyleLbl="node1" presStyleIdx="0" presStyleCnt="1">
        <dgm:presLayoutVars>
          <dgm:chMax val="0"/>
          <dgm:bulletEnabled val="1"/>
        </dgm:presLayoutVars>
      </dgm:prSet>
      <dgm:spPr/>
    </dgm:pt>
    <dgm:pt modelId="{5B8F70AF-40F4-48F3-8325-6EA8FAA3D332}" type="pres">
      <dgm:prSet presAssocID="{28EECEC1-B14D-412D-B76B-E806F2DC9407}" presName="childText" presStyleLbl="revTx" presStyleIdx="0" presStyleCnt="1">
        <dgm:presLayoutVars>
          <dgm:bulletEnabled val="1"/>
        </dgm:presLayoutVars>
      </dgm:prSet>
      <dgm:spPr/>
    </dgm:pt>
  </dgm:ptLst>
  <dgm:cxnLst>
    <dgm:cxn modelId="{FEBCB61A-5B84-4024-AE21-B2563ED2F847}" srcId="{28EECEC1-B14D-412D-B76B-E806F2DC9407}" destId="{F96DCEAE-8CBF-4CCD-8B40-78980D5C7AB9}" srcOrd="2" destOrd="0" parTransId="{962AE253-5F88-4D95-9662-FDA8A5AACF5E}" sibTransId="{4D474A7C-A84F-47F2-AA91-152442F35CC4}"/>
    <dgm:cxn modelId="{D67D2C1E-CF56-4AF9-BF7F-DC7CF359B744}" type="presOf" srcId="{F6DD0C08-B133-4F83-A939-015CBDF17F15}" destId="{5B8F70AF-40F4-48F3-8325-6EA8FAA3D332}" srcOrd="0" destOrd="0" presId="urn:microsoft.com/office/officeart/2005/8/layout/vList2"/>
    <dgm:cxn modelId="{1B315125-6FEA-4789-B1C9-1FA25F2CE974}" type="presOf" srcId="{2D6A8296-C471-4688-AB5A-77B6831B3487}" destId="{5B8F70AF-40F4-48F3-8325-6EA8FAA3D332}" srcOrd="0" destOrd="3" presId="urn:microsoft.com/office/officeart/2005/8/layout/vList2"/>
    <dgm:cxn modelId="{465A6036-CEA3-4362-980A-067083BEB18B}" type="presOf" srcId="{28EECEC1-B14D-412D-B76B-E806F2DC9407}" destId="{277CCD8A-2F17-4ACB-944F-E7A1DB2EB7D7}" srcOrd="0" destOrd="0" presId="urn:microsoft.com/office/officeart/2005/8/layout/vList2"/>
    <dgm:cxn modelId="{25321249-32E3-4E79-9F98-C1270CD221A7}" srcId="{28EECEC1-B14D-412D-B76B-E806F2DC9407}" destId="{F6DD0C08-B133-4F83-A939-015CBDF17F15}" srcOrd="0" destOrd="0" parTransId="{0ABDD3DC-CDED-49D8-B95B-5BAF2F25D943}" sibTransId="{780FA786-58F6-419A-A79A-029B25345338}"/>
    <dgm:cxn modelId="{2F575A78-4029-4DA4-AED6-60811C962E6F}" type="presOf" srcId="{B6F08181-A15B-4867-BFE6-C2EF6DCA69F4}" destId="{95637CA9-25A6-436F-B219-0E68F63116E5}" srcOrd="0" destOrd="0" presId="urn:microsoft.com/office/officeart/2005/8/layout/vList2"/>
    <dgm:cxn modelId="{99F4C18E-FFE1-4EAF-881C-FD96BA65D177}" srcId="{28EECEC1-B14D-412D-B76B-E806F2DC9407}" destId="{2D6A8296-C471-4688-AB5A-77B6831B3487}" srcOrd="3" destOrd="0" parTransId="{FEA5CB3C-53FE-48DA-AAEE-952FE5839283}" sibTransId="{95D19373-F8A6-4095-894D-015A9C002BF7}"/>
    <dgm:cxn modelId="{64F4EC9B-2113-43BD-8A10-0BC28D11A5D7}" srcId="{28EECEC1-B14D-412D-B76B-E806F2DC9407}" destId="{9DD3C36B-3993-4752-B269-E4E72E431D0B}" srcOrd="1" destOrd="0" parTransId="{9AD273B8-22F9-40DA-8443-D033F2CD95D5}" sibTransId="{7860759F-49F1-40BD-973A-F89FB4D45619}"/>
    <dgm:cxn modelId="{0EDA8DA3-7F31-4AFB-977E-C55D14DD0DD1}" srcId="{B6F08181-A15B-4867-BFE6-C2EF6DCA69F4}" destId="{28EECEC1-B14D-412D-B76B-E806F2DC9407}" srcOrd="0" destOrd="0" parTransId="{521322E1-C683-46CB-9DEC-32036DCB4BAD}" sibTransId="{52C2339B-7257-4FFD-A2C1-1D0440380D67}"/>
    <dgm:cxn modelId="{F2F563A7-638D-4E42-8551-5878E9B1931C}" type="presOf" srcId="{9DD3C36B-3993-4752-B269-E4E72E431D0B}" destId="{5B8F70AF-40F4-48F3-8325-6EA8FAA3D332}" srcOrd="0" destOrd="1" presId="urn:microsoft.com/office/officeart/2005/8/layout/vList2"/>
    <dgm:cxn modelId="{D15735EC-B75F-4903-A74B-6025B9324A3C}" type="presOf" srcId="{F96DCEAE-8CBF-4CCD-8B40-78980D5C7AB9}" destId="{5B8F70AF-40F4-48F3-8325-6EA8FAA3D332}" srcOrd="0" destOrd="2" presId="urn:microsoft.com/office/officeart/2005/8/layout/vList2"/>
    <dgm:cxn modelId="{612924DB-C2B4-4120-BD83-3B88DAFB2831}" type="presParOf" srcId="{95637CA9-25A6-436F-B219-0E68F63116E5}" destId="{277CCD8A-2F17-4ACB-944F-E7A1DB2EB7D7}" srcOrd="0" destOrd="0" presId="urn:microsoft.com/office/officeart/2005/8/layout/vList2"/>
    <dgm:cxn modelId="{23ED85E2-4E43-43B8-A50B-F76794341F9D}" type="presParOf" srcId="{95637CA9-25A6-436F-B219-0E68F63116E5}" destId="{5B8F70AF-40F4-48F3-8325-6EA8FAA3D332}"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D876602-C44E-48D5-8AED-B1FBDE68603D}" type="doc">
      <dgm:prSet loTypeId="urn:microsoft.com/office/officeart/2005/8/layout/hierarchy1" loCatId="hierarchy" qsTypeId="urn:microsoft.com/office/officeart/2005/8/quickstyle/simple1#4" qsCatId="simple" csTypeId="urn:microsoft.com/office/officeart/2005/8/colors/colorful2#4" csCatId="colorful"/>
      <dgm:spPr/>
      <dgm:t>
        <a:bodyPr/>
        <a:lstStyle/>
        <a:p>
          <a:endParaRPr lang="en-US"/>
        </a:p>
      </dgm:t>
    </dgm:pt>
    <dgm:pt modelId="{05C530B2-AB2A-43AA-BF94-96ACA12CF7D2}">
      <dgm:prSet/>
      <dgm:spPr/>
      <dgm:t>
        <a:bodyPr/>
        <a:lstStyle/>
        <a:p>
          <a:r>
            <a:rPr lang="en-US" b="1" dirty="0"/>
            <a:t>“Initial Proposal” </a:t>
          </a:r>
          <a:r>
            <a:rPr lang="en-US" dirty="0"/>
            <a:t>– A set of proposed terms of employment, brought forth by a public school employer or a public school employee organization, as a first effort to negotiate a collective bargaining agreement.</a:t>
          </a:r>
        </a:p>
      </dgm:t>
    </dgm:pt>
    <dgm:pt modelId="{5CE111C7-4B88-4088-AE24-E9E1D2D22433}" type="parTrans" cxnId="{F0F96A55-8038-4291-8DA5-C49D1645EC48}">
      <dgm:prSet/>
      <dgm:spPr/>
      <dgm:t>
        <a:bodyPr/>
        <a:lstStyle/>
        <a:p>
          <a:endParaRPr lang="en-US"/>
        </a:p>
      </dgm:t>
    </dgm:pt>
    <dgm:pt modelId="{E849A3A3-5BAF-4FD0-9864-C2E806EE12AC}" type="sibTrans" cxnId="{F0F96A55-8038-4291-8DA5-C49D1645EC48}">
      <dgm:prSet/>
      <dgm:spPr/>
      <dgm:t>
        <a:bodyPr/>
        <a:lstStyle/>
        <a:p>
          <a:endParaRPr lang="en-US"/>
        </a:p>
      </dgm:t>
    </dgm:pt>
    <dgm:pt modelId="{CF899CCD-811C-4301-8195-A89AFA4E226E}">
      <dgm:prSet/>
      <dgm:spPr/>
      <dgm:t>
        <a:bodyPr/>
        <a:lstStyle/>
        <a:p>
          <a:r>
            <a:rPr lang="en-US" b="1" dirty="0"/>
            <a:t>“Sunshining” </a:t>
          </a:r>
          <a:r>
            <a:rPr lang="en-US" dirty="0"/>
            <a:t>– A process required by law in which a public school employer and a public school employee organization present, in a public meeting, their </a:t>
          </a:r>
          <a:r>
            <a:rPr lang="en-US" b="1" i="1" dirty="0"/>
            <a:t>initial proposals</a:t>
          </a:r>
          <a:r>
            <a:rPr lang="en-US" dirty="0"/>
            <a:t> for collective bargaining.</a:t>
          </a:r>
        </a:p>
      </dgm:t>
    </dgm:pt>
    <dgm:pt modelId="{EB520DCC-D4F5-47A9-B460-BF505E9D7EC1}" type="parTrans" cxnId="{89E6AE56-FE41-41DB-BA3F-C2FBA58F8052}">
      <dgm:prSet/>
      <dgm:spPr/>
      <dgm:t>
        <a:bodyPr/>
        <a:lstStyle/>
        <a:p>
          <a:endParaRPr lang="en-US"/>
        </a:p>
      </dgm:t>
    </dgm:pt>
    <dgm:pt modelId="{0B7EB8CB-2299-4B5E-B7A9-6831B0271EEE}" type="sibTrans" cxnId="{89E6AE56-FE41-41DB-BA3F-C2FBA58F8052}">
      <dgm:prSet/>
      <dgm:spPr/>
      <dgm:t>
        <a:bodyPr/>
        <a:lstStyle/>
        <a:p>
          <a:endParaRPr lang="en-US"/>
        </a:p>
      </dgm:t>
    </dgm:pt>
    <dgm:pt modelId="{E9342939-8B9B-4020-9CDE-29DDE0831732}" type="pres">
      <dgm:prSet presAssocID="{1D876602-C44E-48D5-8AED-B1FBDE68603D}" presName="hierChild1" presStyleCnt="0">
        <dgm:presLayoutVars>
          <dgm:chPref val="1"/>
          <dgm:dir/>
          <dgm:animOne val="branch"/>
          <dgm:animLvl val="lvl"/>
          <dgm:resizeHandles/>
        </dgm:presLayoutVars>
      </dgm:prSet>
      <dgm:spPr/>
    </dgm:pt>
    <dgm:pt modelId="{72AB038C-29F7-414D-96BC-BFDB46FA8CF2}" type="pres">
      <dgm:prSet presAssocID="{05C530B2-AB2A-43AA-BF94-96ACA12CF7D2}" presName="hierRoot1" presStyleCnt="0"/>
      <dgm:spPr/>
    </dgm:pt>
    <dgm:pt modelId="{8D963578-40DB-4460-8EF2-AA6E8B6493D0}" type="pres">
      <dgm:prSet presAssocID="{05C530B2-AB2A-43AA-BF94-96ACA12CF7D2}" presName="composite" presStyleCnt="0"/>
      <dgm:spPr/>
    </dgm:pt>
    <dgm:pt modelId="{1E354DE5-1C87-498D-A63A-C3DCCA28B0AB}" type="pres">
      <dgm:prSet presAssocID="{05C530B2-AB2A-43AA-BF94-96ACA12CF7D2}" presName="background" presStyleLbl="node0" presStyleIdx="0" presStyleCnt="2"/>
      <dgm:spPr/>
    </dgm:pt>
    <dgm:pt modelId="{6572E715-65E3-4208-9266-165AD08B2CF2}" type="pres">
      <dgm:prSet presAssocID="{05C530B2-AB2A-43AA-BF94-96ACA12CF7D2}" presName="text" presStyleLbl="fgAcc0" presStyleIdx="0" presStyleCnt="2">
        <dgm:presLayoutVars>
          <dgm:chPref val="3"/>
        </dgm:presLayoutVars>
      </dgm:prSet>
      <dgm:spPr/>
    </dgm:pt>
    <dgm:pt modelId="{76898615-D516-45F9-AE40-3B6A4CDBB3A7}" type="pres">
      <dgm:prSet presAssocID="{05C530B2-AB2A-43AA-BF94-96ACA12CF7D2}" presName="hierChild2" presStyleCnt="0"/>
      <dgm:spPr/>
    </dgm:pt>
    <dgm:pt modelId="{D4603E0F-E106-4CE0-BFD4-2EA712F23D1B}" type="pres">
      <dgm:prSet presAssocID="{CF899CCD-811C-4301-8195-A89AFA4E226E}" presName="hierRoot1" presStyleCnt="0"/>
      <dgm:spPr/>
    </dgm:pt>
    <dgm:pt modelId="{A7E3FB6A-8F5E-4AEE-8E9B-1F5CB5506082}" type="pres">
      <dgm:prSet presAssocID="{CF899CCD-811C-4301-8195-A89AFA4E226E}" presName="composite" presStyleCnt="0"/>
      <dgm:spPr/>
    </dgm:pt>
    <dgm:pt modelId="{712DB17D-2F26-4C91-9EA5-CFB7A1C3FF8B}" type="pres">
      <dgm:prSet presAssocID="{CF899CCD-811C-4301-8195-A89AFA4E226E}" presName="background" presStyleLbl="node0" presStyleIdx="1" presStyleCnt="2"/>
      <dgm:spPr/>
    </dgm:pt>
    <dgm:pt modelId="{8F095FE1-1A90-46BB-BE01-5EDAA8BB8E6E}" type="pres">
      <dgm:prSet presAssocID="{CF899CCD-811C-4301-8195-A89AFA4E226E}" presName="text" presStyleLbl="fgAcc0" presStyleIdx="1" presStyleCnt="2">
        <dgm:presLayoutVars>
          <dgm:chPref val="3"/>
        </dgm:presLayoutVars>
      </dgm:prSet>
      <dgm:spPr/>
    </dgm:pt>
    <dgm:pt modelId="{29241844-BF60-4E0D-A618-EB590A5E8FBC}" type="pres">
      <dgm:prSet presAssocID="{CF899CCD-811C-4301-8195-A89AFA4E226E}" presName="hierChild2" presStyleCnt="0"/>
      <dgm:spPr/>
    </dgm:pt>
  </dgm:ptLst>
  <dgm:cxnLst>
    <dgm:cxn modelId="{6140FD74-B3D1-430E-8009-C62B17482DB9}" type="presOf" srcId="{CF899CCD-811C-4301-8195-A89AFA4E226E}" destId="{8F095FE1-1A90-46BB-BE01-5EDAA8BB8E6E}" srcOrd="0" destOrd="0" presId="urn:microsoft.com/office/officeart/2005/8/layout/hierarchy1"/>
    <dgm:cxn modelId="{F0F96A55-8038-4291-8DA5-C49D1645EC48}" srcId="{1D876602-C44E-48D5-8AED-B1FBDE68603D}" destId="{05C530B2-AB2A-43AA-BF94-96ACA12CF7D2}" srcOrd="0" destOrd="0" parTransId="{5CE111C7-4B88-4088-AE24-E9E1D2D22433}" sibTransId="{E849A3A3-5BAF-4FD0-9864-C2E806EE12AC}"/>
    <dgm:cxn modelId="{E51AFA55-A66E-4061-953D-0C6EB53C0454}" type="presOf" srcId="{05C530B2-AB2A-43AA-BF94-96ACA12CF7D2}" destId="{6572E715-65E3-4208-9266-165AD08B2CF2}" srcOrd="0" destOrd="0" presId="urn:microsoft.com/office/officeart/2005/8/layout/hierarchy1"/>
    <dgm:cxn modelId="{89E6AE56-FE41-41DB-BA3F-C2FBA58F8052}" srcId="{1D876602-C44E-48D5-8AED-B1FBDE68603D}" destId="{CF899CCD-811C-4301-8195-A89AFA4E226E}" srcOrd="1" destOrd="0" parTransId="{EB520DCC-D4F5-47A9-B460-BF505E9D7EC1}" sibTransId="{0B7EB8CB-2299-4B5E-B7A9-6831B0271EEE}"/>
    <dgm:cxn modelId="{FE8FC7D3-1CDD-4BAD-BE39-2F9F21E51EDB}" type="presOf" srcId="{1D876602-C44E-48D5-8AED-B1FBDE68603D}" destId="{E9342939-8B9B-4020-9CDE-29DDE0831732}" srcOrd="0" destOrd="0" presId="urn:microsoft.com/office/officeart/2005/8/layout/hierarchy1"/>
    <dgm:cxn modelId="{76D64FC5-914D-4F13-897E-D6A74C084F8E}" type="presParOf" srcId="{E9342939-8B9B-4020-9CDE-29DDE0831732}" destId="{72AB038C-29F7-414D-96BC-BFDB46FA8CF2}" srcOrd="0" destOrd="0" presId="urn:microsoft.com/office/officeart/2005/8/layout/hierarchy1"/>
    <dgm:cxn modelId="{E0FE4EC5-F32A-45E8-9DD5-E4B840C176D4}" type="presParOf" srcId="{72AB038C-29F7-414D-96BC-BFDB46FA8CF2}" destId="{8D963578-40DB-4460-8EF2-AA6E8B6493D0}" srcOrd="0" destOrd="0" presId="urn:microsoft.com/office/officeart/2005/8/layout/hierarchy1"/>
    <dgm:cxn modelId="{DB1FB7B7-5274-4C52-B2DC-549C323AD525}" type="presParOf" srcId="{8D963578-40DB-4460-8EF2-AA6E8B6493D0}" destId="{1E354DE5-1C87-498D-A63A-C3DCCA28B0AB}" srcOrd="0" destOrd="0" presId="urn:microsoft.com/office/officeart/2005/8/layout/hierarchy1"/>
    <dgm:cxn modelId="{7CA86EFB-0D37-4F02-8866-4D7071C52C4E}" type="presParOf" srcId="{8D963578-40DB-4460-8EF2-AA6E8B6493D0}" destId="{6572E715-65E3-4208-9266-165AD08B2CF2}" srcOrd="1" destOrd="0" presId="urn:microsoft.com/office/officeart/2005/8/layout/hierarchy1"/>
    <dgm:cxn modelId="{35C901D7-B754-44CD-993C-574E8E484B19}" type="presParOf" srcId="{72AB038C-29F7-414D-96BC-BFDB46FA8CF2}" destId="{76898615-D516-45F9-AE40-3B6A4CDBB3A7}" srcOrd="1" destOrd="0" presId="urn:microsoft.com/office/officeart/2005/8/layout/hierarchy1"/>
    <dgm:cxn modelId="{7DF126B6-6261-4471-98EF-9E66D55DD0A4}" type="presParOf" srcId="{E9342939-8B9B-4020-9CDE-29DDE0831732}" destId="{D4603E0F-E106-4CE0-BFD4-2EA712F23D1B}" srcOrd="1" destOrd="0" presId="urn:microsoft.com/office/officeart/2005/8/layout/hierarchy1"/>
    <dgm:cxn modelId="{40713AA0-A73B-42C6-AB86-3A7748A00CEA}" type="presParOf" srcId="{D4603E0F-E106-4CE0-BFD4-2EA712F23D1B}" destId="{A7E3FB6A-8F5E-4AEE-8E9B-1F5CB5506082}" srcOrd="0" destOrd="0" presId="urn:microsoft.com/office/officeart/2005/8/layout/hierarchy1"/>
    <dgm:cxn modelId="{12F8AA2B-CB6B-45BF-B172-23A3DF0D6B2A}" type="presParOf" srcId="{A7E3FB6A-8F5E-4AEE-8E9B-1F5CB5506082}" destId="{712DB17D-2F26-4C91-9EA5-CFB7A1C3FF8B}" srcOrd="0" destOrd="0" presId="urn:microsoft.com/office/officeart/2005/8/layout/hierarchy1"/>
    <dgm:cxn modelId="{F3CDFEEA-A0CC-491D-B8BD-419965BEDF1D}" type="presParOf" srcId="{A7E3FB6A-8F5E-4AEE-8E9B-1F5CB5506082}" destId="{8F095FE1-1A90-46BB-BE01-5EDAA8BB8E6E}" srcOrd="1" destOrd="0" presId="urn:microsoft.com/office/officeart/2005/8/layout/hierarchy1"/>
    <dgm:cxn modelId="{3161AB85-E972-48E1-BDC7-E67EB817F0E2}" type="presParOf" srcId="{D4603E0F-E106-4CE0-BFD4-2EA712F23D1B}" destId="{29241844-BF60-4E0D-A618-EB590A5E8FBC}"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BA2C518-D669-4400-8B81-3EDE9FD8BC4F}" type="doc">
      <dgm:prSet loTypeId="urn:microsoft.com/office/officeart/2005/8/layout/cycle2" loCatId="cycle" qsTypeId="urn:microsoft.com/office/officeart/2005/8/quickstyle/simple5#1" qsCatId="simple" csTypeId="urn:microsoft.com/office/officeart/2005/8/colors/accent6_1#1" csCatId="accent6" phldr="1"/>
      <dgm:spPr/>
      <dgm:t>
        <a:bodyPr/>
        <a:lstStyle/>
        <a:p>
          <a:endParaRPr lang="en-US"/>
        </a:p>
      </dgm:t>
    </dgm:pt>
    <dgm:pt modelId="{BCF40963-3B00-4E57-85BB-D2543CD2F0AF}">
      <dgm:prSet phldrT="[Text]"/>
      <dgm:spPr/>
      <dgm:t>
        <a:bodyPr/>
        <a:lstStyle/>
        <a:p>
          <a:r>
            <a:rPr lang="en-US" b="1" dirty="0">
              <a:solidFill>
                <a:schemeClr val="accent6"/>
              </a:solidFill>
            </a:rPr>
            <a:t>Propose Article</a:t>
          </a:r>
        </a:p>
      </dgm:t>
    </dgm:pt>
    <dgm:pt modelId="{A8C99694-7866-4921-B1FC-560B274029F5}" type="parTrans" cxnId="{EA3BEC19-9FDB-4A8B-B08E-622B15097468}">
      <dgm:prSet/>
      <dgm:spPr/>
      <dgm:t>
        <a:bodyPr/>
        <a:lstStyle/>
        <a:p>
          <a:endParaRPr lang="en-US" b="1">
            <a:solidFill>
              <a:schemeClr val="accent6"/>
            </a:solidFill>
          </a:endParaRPr>
        </a:p>
      </dgm:t>
    </dgm:pt>
    <dgm:pt modelId="{B796377F-8B33-4CD1-91B3-A47FF52EBA66}" type="sibTrans" cxnId="{EA3BEC19-9FDB-4A8B-B08E-622B15097468}">
      <dgm:prSet/>
      <dgm:spPr/>
      <dgm:t>
        <a:bodyPr/>
        <a:lstStyle/>
        <a:p>
          <a:endParaRPr lang="en-US" b="1">
            <a:solidFill>
              <a:schemeClr val="accent6"/>
            </a:solidFill>
          </a:endParaRPr>
        </a:p>
      </dgm:t>
    </dgm:pt>
    <dgm:pt modelId="{9D1C34DB-0242-490D-91AA-766C81D43400}">
      <dgm:prSet phldrT="[Text]"/>
      <dgm:spPr/>
      <dgm:t>
        <a:bodyPr/>
        <a:lstStyle/>
        <a:p>
          <a:r>
            <a:rPr lang="en-US" b="1" dirty="0">
              <a:solidFill>
                <a:schemeClr val="accent6"/>
              </a:solidFill>
            </a:rPr>
            <a:t>Reject most</a:t>
          </a:r>
        </a:p>
      </dgm:t>
    </dgm:pt>
    <dgm:pt modelId="{029FCFCD-9984-41D7-8735-2F1B8EE05318}" type="parTrans" cxnId="{CF358566-37EB-4315-9EAE-7C44F9048A11}">
      <dgm:prSet/>
      <dgm:spPr/>
      <dgm:t>
        <a:bodyPr/>
        <a:lstStyle/>
        <a:p>
          <a:endParaRPr lang="en-US" b="1">
            <a:solidFill>
              <a:schemeClr val="accent6"/>
            </a:solidFill>
          </a:endParaRPr>
        </a:p>
      </dgm:t>
    </dgm:pt>
    <dgm:pt modelId="{BEF133DE-8651-4997-AD69-9793776DDAC8}" type="sibTrans" cxnId="{CF358566-37EB-4315-9EAE-7C44F9048A11}">
      <dgm:prSet/>
      <dgm:spPr/>
      <dgm:t>
        <a:bodyPr/>
        <a:lstStyle/>
        <a:p>
          <a:endParaRPr lang="en-US" b="1">
            <a:solidFill>
              <a:schemeClr val="accent6"/>
            </a:solidFill>
          </a:endParaRPr>
        </a:p>
      </dgm:t>
    </dgm:pt>
    <dgm:pt modelId="{C6DF104C-CF7C-403F-9DF5-D208D18CE0C1}">
      <dgm:prSet phldrT="[Text]"/>
      <dgm:spPr/>
      <dgm:t>
        <a:bodyPr/>
        <a:lstStyle/>
        <a:p>
          <a:r>
            <a:rPr lang="en-US" b="1" dirty="0">
              <a:solidFill>
                <a:schemeClr val="accent6"/>
              </a:solidFill>
            </a:rPr>
            <a:t>Propose</a:t>
          </a:r>
        </a:p>
      </dgm:t>
    </dgm:pt>
    <dgm:pt modelId="{D46D796D-D855-4FE8-819F-2347614183C5}" type="parTrans" cxnId="{8AF856D7-E2E4-4459-B1A2-218151CCD62E}">
      <dgm:prSet/>
      <dgm:spPr/>
      <dgm:t>
        <a:bodyPr/>
        <a:lstStyle/>
        <a:p>
          <a:endParaRPr lang="en-US" b="1">
            <a:solidFill>
              <a:schemeClr val="accent6"/>
            </a:solidFill>
          </a:endParaRPr>
        </a:p>
      </dgm:t>
    </dgm:pt>
    <dgm:pt modelId="{5308F6E8-9039-49C3-9BF3-A24D5D385250}" type="sibTrans" cxnId="{8AF856D7-E2E4-4459-B1A2-218151CCD62E}">
      <dgm:prSet/>
      <dgm:spPr/>
      <dgm:t>
        <a:bodyPr/>
        <a:lstStyle/>
        <a:p>
          <a:endParaRPr lang="en-US" b="1">
            <a:solidFill>
              <a:schemeClr val="accent6"/>
            </a:solidFill>
          </a:endParaRPr>
        </a:p>
      </dgm:t>
    </dgm:pt>
    <dgm:pt modelId="{EF70A327-53CD-4B10-B8C3-E99EBDF2A344}">
      <dgm:prSet phldrT="[Text]"/>
      <dgm:spPr/>
      <dgm:t>
        <a:bodyPr/>
        <a:lstStyle/>
        <a:p>
          <a:r>
            <a:rPr lang="en-US" b="1" dirty="0">
              <a:solidFill>
                <a:schemeClr val="accent6"/>
              </a:solidFill>
            </a:rPr>
            <a:t>Reject part</a:t>
          </a:r>
        </a:p>
      </dgm:t>
    </dgm:pt>
    <dgm:pt modelId="{19F8C62C-8053-4537-B000-44DBD539F4ED}" type="parTrans" cxnId="{0DA4740F-C2AB-4F2A-8843-0FA6E762EF9F}">
      <dgm:prSet/>
      <dgm:spPr/>
      <dgm:t>
        <a:bodyPr/>
        <a:lstStyle/>
        <a:p>
          <a:endParaRPr lang="en-US" b="1">
            <a:solidFill>
              <a:schemeClr val="accent6"/>
            </a:solidFill>
          </a:endParaRPr>
        </a:p>
      </dgm:t>
    </dgm:pt>
    <dgm:pt modelId="{2CAFD4CF-795E-4ACC-A619-5ABA6B8CDD0A}" type="sibTrans" cxnId="{0DA4740F-C2AB-4F2A-8843-0FA6E762EF9F}">
      <dgm:prSet/>
      <dgm:spPr/>
      <dgm:t>
        <a:bodyPr/>
        <a:lstStyle/>
        <a:p>
          <a:endParaRPr lang="en-US" b="1">
            <a:solidFill>
              <a:schemeClr val="accent6"/>
            </a:solidFill>
          </a:endParaRPr>
        </a:p>
      </dgm:t>
    </dgm:pt>
    <dgm:pt modelId="{83CFEC2F-6A98-4A84-8E13-9CDF04C2B0CA}">
      <dgm:prSet phldrT="[Text]"/>
      <dgm:spPr/>
      <dgm:t>
        <a:bodyPr/>
        <a:lstStyle/>
        <a:p>
          <a:r>
            <a:rPr lang="en-US" b="1" dirty="0">
              <a:solidFill>
                <a:schemeClr val="accent6"/>
              </a:solidFill>
            </a:rPr>
            <a:t>Propose</a:t>
          </a:r>
        </a:p>
      </dgm:t>
    </dgm:pt>
    <dgm:pt modelId="{17368B96-8FCA-4775-B5D5-FC393AFE6021}" type="parTrans" cxnId="{B7F2AB9B-8A88-45D7-90B8-520FF871A799}">
      <dgm:prSet/>
      <dgm:spPr/>
      <dgm:t>
        <a:bodyPr/>
        <a:lstStyle/>
        <a:p>
          <a:endParaRPr lang="en-US" b="1">
            <a:solidFill>
              <a:schemeClr val="accent6"/>
            </a:solidFill>
          </a:endParaRPr>
        </a:p>
      </dgm:t>
    </dgm:pt>
    <dgm:pt modelId="{E1C1D754-497C-4A68-A0EF-B1D13AF63F06}" type="sibTrans" cxnId="{B7F2AB9B-8A88-45D7-90B8-520FF871A799}">
      <dgm:prSet/>
      <dgm:spPr/>
      <dgm:t>
        <a:bodyPr/>
        <a:lstStyle/>
        <a:p>
          <a:endParaRPr lang="en-US" b="1">
            <a:solidFill>
              <a:schemeClr val="accent6"/>
            </a:solidFill>
          </a:endParaRPr>
        </a:p>
      </dgm:t>
    </dgm:pt>
    <dgm:pt modelId="{DA48AD3F-A8ED-4BB6-8ABB-8F1F082C6945}">
      <dgm:prSet phldrT="[Text]"/>
      <dgm:spPr/>
      <dgm:t>
        <a:bodyPr/>
        <a:lstStyle/>
        <a:p>
          <a:r>
            <a:rPr lang="en-US" b="1" dirty="0">
              <a:solidFill>
                <a:schemeClr val="accent6"/>
              </a:solidFill>
            </a:rPr>
            <a:t>TA</a:t>
          </a:r>
        </a:p>
      </dgm:t>
    </dgm:pt>
    <dgm:pt modelId="{C5C4B601-8AFF-4357-AA22-FBE18A3D054D}" type="parTrans" cxnId="{34762240-29FE-4F45-9D1B-3D034803D044}">
      <dgm:prSet/>
      <dgm:spPr/>
      <dgm:t>
        <a:bodyPr/>
        <a:lstStyle/>
        <a:p>
          <a:endParaRPr lang="en-US" b="1">
            <a:solidFill>
              <a:schemeClr val="accent6"/>
            </a:solidFill>
          </a:endParaRPr>
        </a:p>
      </dgm:t>
    </dgm:pt>
    <dgm:pt modelId="{DC854643-AED0-4C3C-8A9A-E9F09AD1D16B}" type="sibTrans" cxnId="{34762240-29FE-4F45-9D1B-3D034803D044}">
      <dgm:prSet/>
      <dgm:spPr/>
      <dgm:t>
        <a:bodyPr/>
        <a:lstStyle/>
        <a:p>
          <a:endParaRPr lang="en-US" b="1">
            <a:solidFill>
              <a:schemeClr val="accent6"/>
            </a:solidFill>
          </a:endParaRPr>
        </a:p>
      </dgm:t>
    </dgm:pt>
    <dgm:pt modelId="{4DDD0ADA-EFA6-446A-8A18-1CFF12C84837}">
      <dgm:prSet phldrT="[Text]"/>
      <dgm:spPr/>
      <dgm:t>
        <a:bodyPr/>
        <a:lstStyle/>
        <a:p>
          <a:r>
            <a:rPr lang="en-US" b="1" dirty="0">
              <a:solidFill>
                <a:schemeClr val="accent6"/>
              </a:solidFill>
            </a:rPr>
            <a:t>[repeat]</a:t>
          </a:r>
        </a:p>
      </dgm:t>
    </dgm:pt>
    <dgm:pt modelId="{282DDDB2-3645-4DA4-A940-1A111AF773C2}" type="parTrans" cxnId="{2862EB96-E4B4-4794-82CA-BFCC575EFB4C}">
      <dgm:prSet/>
      <dgm:spPr/>
      <dgm:t>
        <a:bodyPr/>
        <a:lstStyle/>
        <a:p>
          <a:endParaRPr lang="en-US" b="1">
            <a:solidFill>
              <a:schemeClr val="accent6"/>
            </a:solidFill>
          </a:endParaRPr>
        </a:p>
      </dgm:t>
    </dgm:pt>
    <dgm:pt modelId="{8796ED8F-1896-48AA-9D9A-1E9E76241F9E}" type="sibTrans" cxnId="{2862EB96-E4B4-4794-82CA-BFCC575EFB4C}">
      <dgm:prSet/>
      <dgm:spPr/>
      <dgm:t>
        <a:bodyPr/>
        <a:lstStyle/>
        <a:p>
          <a:endParaRPr lang="en-US" b="1">
            <a:solidFill>
              <a:schemeClr val="accent6"/>
            </a:solidFill>
          </a:endParaRPr>
        </a:p>
      </dgm:t>
    </dgm:pt>
    <dgm:pt modelId="{BC72F9CF-4850-427E-B451-0009FF444647}" type="pres">
      <dgm:prSet presAssocID="{1BA2C518-D669-4400-8B81-3EDE9FD8BC4F}" presName="cycle" presStyleCnt="0">
        <dgm:presLayoutVars>
          <dgm:dir/>
          <dgm:resizeHandles val="exact"/>
        </dgm:presLayoutVars>
      </dgm:prSet>
      <dgm:spPr/>
    </dgm:pt>
    <dgm:pt modelId="{6DCEA54E-CBD7-4B62-A3E9-C2BA56DDC451}" type="pres">
      <dgm:prSet presAssocID="{BCF40963-3B00-4E57-85BB-D2543CD2F0AF}" presName="node" presStyleLbl="node1" presStyleIdx="0" presStyleCnt="6">
        <dgm:presLayoutVars>
          <dgm:bulletEnabled val="1"/>
        </dgm:presLayoutVars>
      </dgm:prSet>
      <dgm:spPr/>
    </dgm:pt>
    <dgm:pt modelId="{34257AC9-39DC-423B-9A19-423658BBFE03}" type="pres">
      <dgm:prSet presAssocID="{B796377F-8B33-4CD1-91B3-A47FF52EBA66}" presName="sibTrans" presStyleLbl="sibTrans2D1" presStyleIdx="0" presStyleCnt="6"/>
      <dgm:spPr/>
    </dgm:pt>
    <dgm:pt modelId="{3866B598-FDD5-4F6C-A5EE-7B2DB2603239}" type="pres">
      <dgm:prSet presAssocID="{B796377F-8B33-4CD1-91B3-A47FF52EBA66}" presName="connectorText" presStyleLbl="sibTrans2D1" presStyleIdx="0" presStyleCnt="6"/>
      <dgm:spPr/>
    </dgm:pt>
    <dgm:pt modelId="{0BB90D5B-41FE-4357-8682-2A05DC6FA57B}" type="pres">
      <dgm:prSet presAssocID="{9D1C34DB-0242-490D-91AA-766C81D43400}" presName="node" presStyleLbl="node1" presStyleIdx="1" presStyleCnt="6">
        <dgm:presLayoutVars>
          <dgm:bulletEnabled val="1"/>
        </dgm:presLayoutVars>
      </dgm:prSet>
      <dgm:spPr/>
    </dgm:pt>
    <dgm:pt modelId="{DBF36F04-2517-46F1-A0D0-DDA5D8AF9EE4}" type="pres">
      <dgm:prSet presAssocID="{BEF133DE-8651-4997-AD69-9793776DDAC8}" presName="sibTrans" presStyleLbl="sibTrans2D1" presStyleIdx="1" presStyleCnt="6"/>
      <dgm:spPr/>
    </dgm:pt>
    <dgm:pt modelId="{4853491B-8B98-4ACE-BD68-F343034AA6B8}" type="pres">
      <dgm:prSet presAssocID="{BEF133DE-8651-4997-AD69-9793776DDAC8}" presName="connectorText" presStyleLbl="sibTrans2D1" presStyleIdx="1" presStyleCnt="6"/>
      <dgm:spPr/>
    </dgm:pt>
    <dgm:pt modelId="{81BABDCD-A3FD-4E8B-8D10-B9750DB20D2F}" type="pres">
      <dgm:prSet presAssocID="{C6DF104C-CF7C-403F-9DF5-D208D18CE0C1}" presName="node" presStyleLbl="node1" presStyleIdx="2" presStyleCnt="6">
        <dgm:presLayoutVars>
          <dgm:bulletEnabled val="1"/>
        </dgm:presLayoutVars>
      </dgm:prSet>
      <dgm:spPr/>
    </dgm:pt>
    <dgm:pt modelId="{F951F909-2CE4-4AC5-860B-D38F7846010F}" type="pres">
      <dgm:prSet presAssocID="{5308F6E8-9039-49C3-9BF3-A24D5D385250}" presName="sibTrans" presStyleLbl="sibTrans2D1" presStyleIdx="2" presStyleCnt="6"/>
      <dgm:spPr/>
    </dgm:pt>
    <dgm:pt modelId="{2B8C6F2E-1937-49D4-9CCA-569CF9CD6F16}" type="pres">
      <dgm:prSet presAssocID="{5308F6E8-9039-49C3-9BF3-A24D5D385250}" presName="connectorText" presStyleLbl="sibTrans2D1" presStyleIdx="2" presStyleCnt="6"/>
      <dgm:spPr/>
    </dgm:pt>
    <dgm:pt modelId="{BAD70CBF-8AC8-4BA2-A32C-E228FC906579}" type="pres">
      <dgm:prSet presAssocID="{EF70A327-53CD-4B10-B8C3-E99EBDF2A344}" presName="node" presStyleLbl="node1" presStyleIdx="3" presStyleCnt="6">
        <dgm:presLayoutVars>
          <dgm:bulletEnabled val="1"/>
        </dgm:presLayoutVars>
      </dgm:prSet>
      <dgm:spPr/>
    </dgm:pt>
    <dgm:pt modelId="{8987E726-56F2-41C6-99AC-51DD24A90869}" type="pres">
      <dgm:prSet presAssocID="{2CAFD4CF-795E-4ACC-A619-5ABA6B8CDD0A}" presName="sibTrans" presStyleLbl="sibTrans2D1" presStyleIdx="3" presStyleCnt="6"/>
      <dgm:spPr/>
    </dgm:pt>
    <dgm:pt modelId="{FED319B4-B092-4226-BD4D-85260CAC3E13}" type="pres">
      <dgm:prSet presAssocID="{2CAFD4CF-795E-4ACC-A619-5ABA6B8CDD0A}" presName="connectorText" presStyleLbl="sibTrans2D1" presStyleIdx="3" presStyleCnt="6"/>
      <dgm:spPr/>
    </dgm:pt>
    <dgm:pt modelId="{CB4431DA-1BD1-44C5-B629-E27AEC18FAEE}" type="pres">
      <dgm:prSet presAssocID="{83CFEC2F-6A98-4A84-8E13-9CDF04C2B0CA}" presName="node" presStyleLbl="node1" presStyleIdx="4" presStyleCnt="6">
        <dgm:presLayoutVars>
          <dgm:bulletEnabled val="1"/>
        </dgm:presLayoutVars>
      </dgm:prSet>
      <dgm:spPr/>
    </dgm:pt>
    <dgm:pt modelId="{132E7FCD-D9DA-4DFD-AF62-19C6145A2874}" type="pres">
      <dgm:prSet presAssocID="{E1C1D754-497C-4A68-A0EF-B1D13AF63F06}" presName="sibTrans" presStyleLbl="sibTrans2D1" presStyleIdx="4" presStyleCnt="6"/>
      <dgm:spPr/>
    </dgm:pt>
    <dgm:pt modelId="{3E293187-F8F8-4925-858D-E77525C4E92A}" type="pres">
      <dgm:prSet presAssocID="{E1C1D754-497C-4A68-A0EF-B1D13AF63F06}" presName="connectorText" presStyleLbl="sibTrans2D1" presStyleIdx="4" presStyleCnt="6"/>
      <dgm:spPr/>
    </dgm:pt>
    <dgm:pt modelId="{5470F53E-3AE7-42ED-83B1-D16C23E96DC7}" type="pres">
      <dgm:prSet presAssocID="{DA48AD3F-A8ED-4BB6-8ABB-8F1F082C6945}" presName="node" presStyleLbl="node1" presStyleIdx="5" presStyleCnt="6">
        <dgm:presLayoutVars>
          <dgm:bulletEnabled val="1"/>
        </dgm:presLayoutVars>
      </dgm:prSet>
      <dgm:spPr/>
    </dgm:pt>
    <dgm:pt modelId="{D69641F2-7E9C-4119-AACC-C61FDBB0BDF7}" type="pres">
      <dgm:prSet presAssocID="{DC854643-AED0-4C3C-8A9A-E9F09AD1D16B}" presName="sibTrans" presStyleLbl="sibTrans2D1" presStyleIdx="5" presStyleCnt="6"/>
      <dgm:spPr/>
    </dgm:pt>
    <dgm:pt modelId="{2C02575B-06A7-4982-9721-1776AAF7BCF5}" type="pres">
      <dgm:prSet presAssocID="{DC854643-AED0-4C3C-8A9A-E9F09AD1D16B}" presName="connectorText" presStyleLbl="sibTrans2D1" presStyleIdx="5" presStyleCnt="6"/>
      <dgm:spPr/>
    </dgm:pt>
  </dgm:ptLst>
  <dgm:cxnLst>
    <dgm:cxn modelId="{1503BE07-5E62-4252-97B7-F1F96606A550}" type="presOf" srcId="{EF70A327-53CD-4B10-B8C3-E99EBDF2A344}" destId="{BAD70CBF-8AC8-4BA2-A32C-E228FC906579}" srcOrd="0" destOrd="0" presId="urn:microsoft.com/office/officeart/2005/8/layout/cycle2"/>
    <dgm:cxn modelId="{474EB00A-F13E-4D25-BF3E-91C8C3DD16E5}" type="presOf" srcId="{E1C1D754-497C-4A68-A0EF-B1D13AF63F06}" destId="{132E7FCD-D9DA-4DFD-AF62-19C6145A2874}" srcOrd="0" destOrd="0" presId="urn:microsoft.com/office/officeart/2005/8/layout/cycle2"/>
    <dgm:cxn modelId="{3B7B560D-2195-457C-A832-337EC542235A}" type="presOf" srcId="{C6DF104C-CF7C-403F-9DF5-D208D18CE0C1}" destId="{81BABDCD-A3FD-4E8B-8D10-B9750DB20D2F}" srcOrd="0" destOrd="0" presId="urn:microsoft.com/office/officeart/2005/8/layout/cycle2"/>
    <dgm:cxn modelId="{0DA4740F-C2AB-4F2A-8843-0FA6E762EF9F}" srcId="{1BA2C518-D669-4400-8B81-3EDE9FD8BC4F}" destId="{EF70A327-53CD-4B10-B8C3-E99EBDF2A344}" srcOrd="3" destOrd="0" parTransId="{19F8C62C-8053-4537-B000-44DBD539F4ED}" sibTransId="{2CAFD4CF-795E-4ACC-A619-5ABA6B8CDD0A}"/>
    <dgm:cxn modelId="{EA3BEC19-9FDB-4A8B-B08E-622B15097468}" srcId="{1BA2C518-D669-4400-8B81-3EDE9FD8BC4F}" destId="{BCF40963-3B00-4E57-85BB-D2543CD2F0AF}" srcOrd="0" destOrd="0" parTransId="{A8C99694-7866-4921-B1FC-560B274029F5}" sibTransId="{B796377F-8B33-4CD1-91B3-A47FF52EBA66}"/>
    <dgm:cxn modelId="{8AEE3B27-05C1-476B-8596-A3BFA2209785}" type="presOf" srcId="{2CAFD4CF-795E-4ACC-A619-5ABA6B8CDD0A}" destId="{8987E726-56F2-41C6-99AC-51DD24A90869}" srcOrd="0" destOrd="0" presId="urn:microsoft.com/office/officeart/2005/8/layout/cycle2"/>
    <dgm:cxn modelId="{34762240-29FE-4F45-9D1B-3D034803D044}" srcId="{1BA2C518-D669-4400-8B81-3EDE9FD8BC4F}" destId="{DA48AD3F-A8ED-4BB6-8ABB-8F1F082C6945}" srcOrd="5" destOrd="0" parTransId="{C5C4B601-8AFF-4357-AA22-FBE18A3D054D}" sibTransId="{DC854643-AED0-4C3C-8A9A-E9F09AD1D16B}"/>
    <dgm:cxn modelId="{3A0BFA5B-8E95-43C6-B960-88950A34E2CB}" type="presOf" srcId="{B796377F-8B33-4CD1-91B3-A47FF52EBA66}" destId="{34257AC9-39DC-423B-9A19-423658BBFE03}" srcOrd="0" destOrd="0" presId="urn:microsoft.com/office/officeart/2005/8/layout/cycle2"/>
    <dgm:cxn modelId="{C3862D41-4970-4462-B05E-419BE1E80CD8}" type="presOf" srcId="{83CFEC2F-6A98-4A84-8E13-9CDF04C2B0CA}" destId="{CB4431DA-1BD1-44C5-B629-E27AEC18FAEE}" srcOrd="0" destOrd="0" presId="urn:microsoft.com/office/officeart/2005/8/layout/cycle2"/>
    <dgm:cxn modelId="{CF358566-37EB-4315-9EAE-7C44F9048A11}" srcId="{1BA2C518-D669-4400-8B81-3EDE9FD8BC4F}" destId="{9D1C34DB-0242-490D-91AA-766C81D43400}" srcOrd="1" destOrd="0" parTransId="{029FCFCD-9984-41D7-8735-2F1B8EE05318}" sibTransId="{BEF133DE-8651-4997-AD69-9793776DDAC8}"/>
    <dgm:cxn modelId="{622F3F68-C42F-4282-BD90-F66CC271056F}" type="presOf" srcId="{DC854643-AED0-4C3C-8A9A-E9F09AD1D16B}" destId="{2C02575B-06A7-4982-9721-1776AAF7BCF5}" srcOrd="1" destOrd="0" presId="urn:microsoft.com/office/officeart/2005/8/layout/cycle2"/>
    <dgm:cxn modelId="{C062174A-3451-4C21-8BD3-69164E23E4BB}" type="presOf" srcId="{BCF40963-3B00-4E57-85BB-D2543CD2F0AF}" destId="{6DCEA54E-CBD7-4B62-A3E9-C2BA56DDC451}" srcOrd="0" destOrd="0" presId="urn:microsoft.com/office/officeart/2005/8/layout/cycle2"/>
    <dgm:cxn modelId="{792A6486-4BCA-4178-84E6-D34D28CB1D0A}" type="presOf" srcId="{1BA2C518-D669-4400-8B81-3EDE9FD8BC4F}" destId="{BC72F9CF-4850-427E-B451-0009FF444647}" srcOrd="0" destOrd="0" presId="urn:microsoft.com/office/officeart/2005/8/layout/cycle2"/>
    <dgm:cxn modelId="{A277188B-03DC-4595-B806-D5AC6E858587}" type="presOf" srcId="{BEF133DE-8651-4997-AD69-9793776DDAC8}" destId="{4853491B-8B98-4ACE-BD68-F343034AA6B8}" srcOrd="1" destOrd="0" presId="urn:microsoft.com/office/officeart/2005/8/layout/cycle2"/>
    <dgm:cxn modelId="{392B408D-2988-4DB7-902B-F502CBEAA99B}" type="presOf" srcId="{BEF133DE-8651-4997-AD69-9793776DDAC8}" destId="{DBF36F04-2517-46F1-A0D0-DDA5D8AF9EE4}" srcOrd="0" destOrd="0" presId="urn:microsoft.com/office/officeart/2005/8/layout/cycle2"/>
    <dgm:cxn modelId="{7999DB93-0AB3-4D7A-9858-647F007C1EA8}" type="presOf" srcId="{5308F6E8-9039-49C3-9BF3-A24D5D385250}" destId="{2B8C6F2E-1937-49D4-9CCA-569CF9CD6F16}" srcOrd="1" destOrd="0" presId="urn:microsoft.com/office/officeart/2005/8/layout/cycle2"/>
    <dgm:cxn modelId="{2862EB96-E4B4-4794-82CA-BFCC575EFB4C}" srcId="{BCF40963-3B00-4E57-85BB-D2543CD2F0AF}" destId="{4DDD0ADA-EFA6-446A-8A18-1CFF12C84837}" srcOrd="0" destOrd="0" parTransId="{282DDDB2-3645-4DA4-A940-1A111AF773C2}" sibTransId="{8796ED8F-1896-48AA-9D9A-1E9E76241F9E}"/>
    <dgm:cxn modelId="{B7F2AB9B-8A88-45D7-90B8-520FF871A799}" srcId="{1BA2C518-D669-4400-8B81-3EDE9FD8BC4F}" destId="{83CFEC2F-6A98-4A84-8E13-9CDF04C2B0CA}" srcOrd="4" destOrd="0" parTransId="{17368B96-8FCA-4775-B5D5-FC393AFE6021}" sibTransId="{E1C1D754-497C-4A68-A0EF-B1D13AF63F06}"/>
    <dgm:cxn modelId="{1CE31CB2-738C-4C3D-9B3F-DBF532FA9294}" type="presOf" srcId="{4DDD0ADA-EFA6-446A-8A18-1CFF12C84837}" destId="{6DCEA54E-CBD7-4B62-A3E9-C2BA56DDC451}" srcOrd="0" destOrd="1" presId="urn:microsoft.com/office/officeart/2005/8/layout/cycle2"/>
    <dgm:cxn modelId="{B518BCB5-6F1E-4F90-A2D7-7210F76AE981}" type="presOf" srcId="{B796377F-8B33-4CD1-91B3-A47FF52EBA66}" destId="{3866B598-FDD5-4F6C-A5EE-7B2DB2603239}" srcOrd="1" destOrd="0" presId="urn:microsoft.com/office/officeart/2005/8/layout/cycle2"/>
    <dgm:cxn modelId="{7E5894B7-FBB2-4D22-A5A0-D4C9A8843D65}" type="presOf" srcId="{2CAFD4CF-795E-4ACC-A619-5ABA6B8CDD0A}" destId="{FED319B4-B092-4226-BD4D-85260CAC3E13}" srcOrd="1" destOrd="0" presId="urn:microsoft.com/office/officeart/2005/8/layout/cycle2"/>
    <dgm:cxn modelId="{F6B93FBA-74E4-4A2A-9C4C-D34E6D11F73D}" type="presOf" srcId="{E1C1D754-497C-4A68-A0EF-B1D13AF63F06}" destId="{3E293187-F8F8-4925-858D-E77525C4E92A}" srcOrd="1" destOrd="0" presId="urn:microsoft.com/office/officeart/2005/8/layout/cycle2"/>
    <dgm:cxn modelId="{26AB12C9-0162-43E9-A87D-CCE4AD2791AA}" type="presOf" srcId="{DC854643-AED0-4C3C-8A9A-E9F09AD1D16B}" destId="{D69641F2-7E9C-4119-AACC-C61FDBB0BDF7}" srcOrd="0" destOrd="0" presId="urn:microsoft.com/office/officeart/2005/8/layout/cycle2"/>
    <dgm:cxn modelId="{C6909AD1-2BEF-4C8F-9B43-F90D664AF67B}" type="presOf" srcId="{9D1C34DB-0242-490D-91AA-766C81D43400}" destId="{0BB90D5B-41FE-4357-8682-2A05DC6FA57B}" srcOrd="0" destOrd="0" presId="urn:microsoft.com/office/officeart/2005/8/layout/cycle2"/>
    <dgm:cxn modelId="{8AF856D7-E2E4-4459-B1A2-218151CCD62E}" srcId="{1BA2C518-D669-4400-8B81-3EDE9FD8BC4F}" destId="{C6DF104C-CF7C-403F-9DF5-D208D18CE0C1}" srcOrd="2" destOrd="0" parTransId="{D46D796D-D855-4FE8-819F-2347614183C5}" sibTransId="{5308F6E8-9039-49C3-9BF3-A24D5D385250}"/>
    <dgm:cxn modelId="{32155BE3-3225-4847-92CD-B0F812AFB476}" type="presOf" srcId="{DA48AD3F-A8ED-4BB6-8ABB-8F1F082C6945}" destId="{5470F53E-3AE7-42ED-83B1-D16C23E96DC7}" srcOrd="0" destOrd="0" presId="urn:microsoft.com/office/officeart/2005/8/layout/cycle2"/>
    <dgm:cxn modelId="{4C0E1DFB-589B-46D0-B644-3F3BD25E6037}" type="presOf" srcId="{5308F6E8-9039-49C3-9BF3-A24D5D385250}" destId="{F951F909-2CE4-4AC5-860B-D38F7846010F}" srcOrd="0" destOrd="0" presId="urn:microsoft.com/office/officeart/2005/8/layout/cycle2"/>
    <dgm:cxn modelId="{31A0F12E-07EC-4379-90CB-32005005F88A}" type="presParOf" srcId="{BC72F9CF-4850-427E-B451-0009FF444647}" destId="{6DCEA54E-CBD7-4B62-A3E9-C2BA56DDC451}" srcOrd="0" destOrd="0" presId="urn:microsoft.com/office/officeart/2005/8/layout/cycle2"/>
    <dgm:cxn modelId="{D36AE6AA-D3CC-4723-A1C1-C821AE0E8D74}" type="presParOf" srcId="{BC72F9CF-4850-427E-B451-0009FF444647}" destId="{34257AC9-39DC-423B-9A19-423658BBFE03}" srcOrd="1" destOrd="0" presId="urn:microsoft.com/office/officeart/2005/8/layout/cycle2"/>
    <dgm:cxn modelId="{2CE07395-D70B-49B2-BC99-E9B65A1435E9}" type="presParOf" srcId="{34257AC9-39DC-423B-9A19-423658BBFE03}" destId="{3866B598-FDD5-4F6C-A5EE-7B2DB2603239}" srcOrd="0" destOrd="0" presId="urn:microsoft.com/office/officeart/2005/8/layout/cycle2"/>
    <dgm:cxn modelId="{C63AB84F-E4D5-4D97-A3E7-515131B36356}" type="presParOf" srcId="{BC72F9CF-4850-427E-B451-0009FF444647}" destId="{0BB90D5B-41FE-4357-8682-2A05DC6FA57B}" srcOrd="2" destOrd="0" presId="urn:microsoft.com/office/officeart/2005/8/layout/cycle2"/>
    <dgm:cxn modelId="{BC53202E-BBDA-4AC6-8ADB-F70894CF8764}" type="presParOf" srcId="{BC72F9CF-4850-427E-B451-0009FF444647}" destId="{DBF36F04-2517-46F1-A0D0-DDA5D8AF9EE4}" srcOrd="3" destOrd="0" presId="urn:microsoft.com/office/officeart/2005/8/layout/cycle2"/>
    <dgm:cxn modelId="{03795D88-91E4-4DD9-A553-AB4D720756B3}" type="presParOf" srcId="{DBF36F04-2517-46F1-A0D0-DDA5D8AF9EE4}" destId="{4853491B-8B98-4ACE-BD68-F343034AA6B8}" srcOrd="0" destOrd="0" presId="urn:microsoft.com/office/officeart/2005/8/layout/cycle2"/>
    <dgm:cxn modelId="{202CE779-B52A-437D-BAD1-E28B2806EDB4}" type="presParOf" srcId="{BC72F9CF-4850-427E-B451-0009FF444647}" destId="{81BABDCD-A3FD-4E8B-8D10-B9750DB20D2F}" srcOrd="4" destOrd="0" presId="urn:microsoft.com/office/officeart/2005/8/layout/cycle2"/>
    <dgm:cxn modelId="{EF4636E2-3C2C-47EE-9E5B-F15B079DC5E4}" type="presParOf" srcId="{BC72F9CF-4850-427E-B451-0009FF444647}" destId="{F951F909-2CE4-4AC5-860B-D38F7846010F}" srcOrd="5" destOrd="0" presId="urn:microsoft.com/office/officeart/2005/8/layout/cycle2"/>
    <dgm:cxn modelId="{17434067-59C2-478A-BDCF-34E505B2082E}" type="presParOf" srcId="{F951F909-2CE4-4AC5-860B-D38F7846010F}" destId="{2B8C6F2E-1937-49D4-9CCA-569CF9CD6F16}" srcOrd="0" destOrd="0" presId="urn:microsoft.com/office/officeart/2005/8/layout/cycle2"/>
    <dgm:cxn modelId="{CB4B56A8-72F9-4667-A5CC-55F29FB551E9}" type="presParOf" srcId="{BC72F9CF-4850-427E-B451-0009FF444647}" destId="{BAD70CBF-8AC8-4BA2-A32C-E228FC906579}" srcOrd="6" destOrd="0" presId="urn:microsoft.com/office/officeart/2005/8/layout/cycle2"/>
    <dgm:cxn modelId="{E381B890-2B75-4EF4-8DB0-B7EB74DB150B}" type="presParOf" srcId="{BC72F9CF-4850-427E-B451-0009FF444647}" destId="{8987E726-56F2-41C6-99AC-51DD24A90869}" srcOrd="7" destOrd="0" presId="urn:microsoft.com/office/officeart/2005/8/layout/cycle2"/>
    <dgm:cxn modelId="{0F6C58F9-C119-4CFB-95D5-A29922751115}" type="presParOf" srcId="{8987E726-56F2-41C6-99AC-51DD24A90869}" destId="{FED319B4-B092-4226-BD4D-85260CAC3E13}" srcOrd="0" destOrd="0" presId="urn:microsoft.com/office/officeart/2005/8/layout/cycle2"/>
    <dgm:cxn modelId="{2F29C1E7-FBF6-4108-9327-8077A0AFDE4E}" type="presParOf" srcId="{BC72F9CF-4850-427E-B451-0009FF444647}" destId="{CB4431DA-1BD1-44C5-B629-E27AEC18FAEE}" srcOrd="8" destOrd="0" presId="urn:microsoft.com/office/officeart/2005/8/layout/cycle2"/>
    <dgm:cxn modelId="{786B0486-731C-46D9-AB45-61ED24529CFF}" type="presParOf" srcId="{BC72F9CF-4850-427E-B451-0009FF444647}" destId="{132E7FCD-D9DA-4DFD-AF62-19C6145A2874}" srcOrd="9" destOrd="0" presId="urn:microsoft.com/office/officeart/2005/8/layout/cycle2"/>
    <dgm:cxn modelId="{BA8A8068-6795-4B82-A56E-387A1F0BBE55}" type="presParOf" srcId="{132E7FCD-D9DA-4DFD-AF62-19C6145A2874}" destId="{3E293187-F8F8-4925-858D-E77525C4E92A}" srcOrd="0" destOrd="0" presId="urn:microsoft.com/office/officeart/2005/8/layout/cycle2"/>
    <dgm:cxn modelId="{101C4365-0AF1-49FA-B537-762B5DBC4320}" type="presParOf" srcId="{BC72F9CF-4850-427E-B451-0009FF444647}" destId="{5470F53E-3AE7-42ED-83B1-D16C23E96DC7}" srcOrd="10" destOrd="0" presId="urn:microsoft.com/office/officeart/2005/8/layout/cycle2"/>
    <dgm:cxn modelId="{A66DF721-323F-4AF2-9B37-AFE326B430C9}" type="presParOf" srcId="{BC72F9CF-4850-427E-B451-0009FF444647}" destId="{D69641F2-7E9C-4119-AACC-C61FDBB0BDF7}" srcOrd="11" destOrd="0" presId="urn:microsoft.com/office/officeart/2005/8/layout/cycle2"/>
    <dgm:cxn modelId="{932F2A82-5C87-4B88-8F5A-B0C124E70E5A}" type="presParOf" srcId="{D69641F2-7E9C-4119-AACC-C61FDBB0BDF7}" destId="{2C02575B-06A7-4982-9721-1776AAF7BCF5}"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6B6EE9E-7071-4B7A-8A8E-FE9FC609E24A}" type="doc">
      <dgm:prSet loTypeId="urn:microsoft.com/office/officeart/2005/8/layout/process5" loCatId="process" qsTypeId="urn:microsoft.com/office/officeart/2005/8/quickstyle/simple1#5" qsCatId="simple" csTypeId="urn:microsoft.com/office/officeart/2005/8/colors/accent6_1#2" csCatId="accent6" phldr="1"/>
      <dgm:spPr/>
      <dgm:t>
        <a:bodyPr/>
        <a:lstStyle/>
        <a:p>
          <a:endParaRPr lang="en-US"/>
        </a:p>
      </dgm:t>
    </dgm:pt>
    <dgm:pt modelId="{3B9C2D04-E124-4854-A79F-78C2A6D2248F}">
      <dgm:prSet phldrT="[Text]"/>
      <dgm:spPr/>
      <dgm:t>
        <a:bodyPr/>
        <a:lstStyle/>
        <a:p>
          <a:r>
            <a:rPr lang="en-US" b="0" cap="none" spc="0">
              <a:ln w="0"/>
              <a:effectLst>
                <a:outerShdw blurRad="38100" dist="25400" dir="5400000" algn="ctr" rotWithShape="0">
                  <a:srgbClr val="6E747A">
                    <a:alpha val="43000"/>
                  </a:srgbClr>
                </a:outerShdw>
              </a:effectLst>
            </a:rPr>
            <a:t>Agree on Topic</a:t>
          </a:r>
          <a:endParaRPr lang="en-US" b="0" cap="none" spc="0" dirty="0">
            <a:ln w="0"/>
            <a:effectLst>
              <a:outerShdw blurRad="38100" dist="25400" dir="5400000" algn="ctr" rotWithShape="0">
                <a:srgbClr val="6E747A">
                  <a:alpha val="43000"/>
                </a:srgbClr>
              </a:outerShdw>
            </a:effectLst>
          </a:endParaRPr>
        </a:p>
      </dgm:t>
    </dgm:pt>
    <dgm:pt modelId="{C6A52439-76C0-4920-9BE0-6163B38BCA51}" type="parTrans" cxnId="{4C4CCA3E-9CE4-44FE-BC92-C8CD9735203B}">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83626171-D31A-47B7-89E5-9C823E50DF21}" type="sibTrans" cxnId="{4C4CCA3E-9CE4-44FE-BC92-C8CD9735203B}">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60B642D9-96B6-4E47-8F22-B7F7ED60CEB2}">
      <dgm:prSet phldrT="[Text]"/>
      <dgm:spPr/>
      <dgm:t>
        <a:bodyPr/>
        <a:lstStyle/>
        <a:p>
          <a:r>
            <a:rPr lang="en-US" b="0" cap="none" spc="0" dirty="0">
              <a:ln w="0"/>
              <a:effectLst>
                <a:outerShdw blurRad="38100" dist="25400" dir="5400000" algn="ctr" rotWithShape="0">
                  <a:srgbClr val="6E747A">
                    <a:alpha val="43000"/>
                  </a:srgbClr>
                </a:outerShdw>
              </a:effectLst>
            </a:rPr>
            <a:t>Tell the Story</a:t>
          </a:r>
        </a:p>
      </dgm:t>
    </dgm:pt>
    <dgm:pt modelId="{2FFC7B8A-FB23-4A6C-AF55-CE0378217C06}" type="parTrans" cxnId="{30E665BF-9B90-453E-884F-351B954B4B41}">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3FD0F02B-1511-4187-810B-3B59ED1D5AD6}" type="sibTrans" cxnId="{30E665BF-9B90-453E-884F-351B954B4B41}">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BEE66B5D-92DE-452B-A0E9-DAAE5B7C0C2B}">
      <dgm:prSet phldrT="[Text]"/>
      <dgm:spPr/>
      <dgm:t>
        <a:bodyPr/>
        <a:lstStyle/>
        <a:p>
          <a:r>
            <a:rPr lang="en-US" b="0" cap="none" spc="0">
              <a:ln w="0"/>
              <a:effectLst>
                <a:outerShdw blurRad="38100" dist="25400" dir="5400000" algn="ctr" rotWithShape="0">
                  <a:srgbClr val="6E747A">
                    <a:alpha val="43000"/>
                  </a:srgbClr>
                </a:outerShdw>
              </a:effectLst>
            </a:rPr>
            <a:t>Identify Issues</a:t>
          </a:r>
          <a:endParaRPr lang="en-US" b="0" cap="none" spc="0" dirty="0">
            <a:ln w="0"/>
            <a:effectLst>
              <a:outerShdw blurRad="38100" dist="25400" dir="5400000" algn="ctr" rotWithShape="0">
                <a:srgbClr val="6E747A">
                  <a:alpha val="43000"/>
                </a:srgbClr>
              </a:outerShdw>
            </a:effectLst>
          </a:endParaRPr>
        </a:p>
      </dgm:t>
    </dgm:pt>
    <dgm:pt modelId="{5A6916E4-E0CE-450F-A1D8-D6D3C65649A8}" type="parTrans" cxnId="{8005D4E4-DA8C-4D36-A7A9-21720630521F}">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4C329901-AAA4-47BB-9056-C33C683343F6}" type="sibTrans" cxnId="{8005D4E4-DA8C-4D36-A7A9-21720630521F}">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FFF1B0B1-C674-4C88-BC1C-6BBFBE877B81}">
      <dgm:prSet phldrT="[Text]"/>
      <dgm:spPr/>
      <dgm:t>
        <a:bodyPr/>
        <a:lstStyle/>
        <a:p>
          <a:r>
            <a:rPr lang="en-US" b="0" cap="none" spc="0">
              <a:ln w="0"/>
              <a:effectLst>
                <a:outerShdw blurRad="38100" dist="25400" dir="5400000" algn="ctr" rotWithShape="0">
                  <a:srgbClr val="6E747A">
                    <a:alpha val="43000"/>
                  </a:srgbClr>
                </a:outerShdw>
              </a:effectLst>
            </a:rPr>
            <a:t>Questions</a:t>
          </a:r>
          <a:endParaRPr lang="en-US" b="0" cap="none" spc="0" dirty="0">
            <a:ln w="0"/>
            <a:effectLst>
              <a:outerShdw blurRad="38100" dist="25400" dir="5400000" algn="ctr" rotWithShape="0">
                <a:srgbClr val="6E747A">
                  <a:alpha val="43000"/>
                </a:srgbClr>
              </a:outerShdw>
            </a:effectLst>
          </a:endParaRPr>
        </a:p>
      </dgm:t>
    </dgm:pt>
    <dgm:pt modelId="{861039F9-CB10-48A5-A3E5-90DEC59D413D}" type="parTrans" cxnId="{41067ED3-796A-4523-A460-C55F300FAB83}">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8400B2B2-3D0E-489A-8A0C-C3D4BD3A38AD}" type="sibTrans" cxnId="{41067ED3-796A-4523-A460-C55F300FAB83}">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48F0866A-2E87-4E27-B399-3FAAC0025B9A}">
      <dgm:prSet phldrT="[Text]" custT="1"/>
      <dgm:spPr/>
      <dgm:t>
        <a:bodyPr/>
        <a:lstStyle/>
        <a:p>
          <a:r>
            <a:rPr lang="en-US" sz="2000" b="0" cap="none" spc="0">
              <a:ln w="0"/>
              <a:effectLst>
                <a:outerShdw blurRad="38100" dist="25400" dir="5400000" algn="ctr" rotWithShape="0">
                  <a:srgbClr val="6E747A">
                    <a:alpha val="43000"/>
                  </a:srgbClr>
                </a:outerShdw>
              </a:effectLst>
            </a:rPr>
            <a:t>Potential</a:t>
          </a:r>
        </a:p>
        <a:p>
          <a:r>
            <a:rPr lang="en-US" sz="2000" b="0" cap="none" spc="0">
              <a:ln w="0"/>
              <a:effectLst>
                <a:outerShdw blurRad="38100" dist="25400" dir="5400000" algn="ctr" rotWithShape="0">
                  <a:srgbClr val="6E747A">
                    <a:alpha val="43000"/>
                  </a:srgbClr>
                </a:outerShdw>
              </a:effectLst>
            </a:rPr>
            <a:t>Stakeholders</a:t>
          </a:r>
          <a:endParaRPr lang="en-US" sz="1800" b="0" cap="none" spc="0" dirty="0">
            <a:ln w="0"/>
            <a:effectLst>
              <a:outerShdw blurRad="38100" dist="25400" dir="5400000" algn="ctr" rotWithShape="0">
                <a:srgbClr val="6E747A">
                  <a:alpha val="43000"/>
                </a:srgbClr>
              </a:outerShdw>
            </a:effectLst>
          </a:endParaRPr>
        </a:p>
      </dgm:t>
    </dgm:pt>
    <dgm:pt modelId="{241CB21F-DE4E-4B51-8511-D2D27C8EA366}" type="parTrans" cxnId="{633096BA-8B64-4975-A464-0CF0BF4554E1}">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74FFAAA3-93FD-4B86-B85E-0FF8A228A5DB}" type="sibTrans" cxnId="{633096BA-8B64-4975-A464-0CF0BF4554E1}">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8C7DC58D-D33F-402F-81B8-8C353658A967}">
      <dgm:prSet phldrT="[Text]"/>
      <dgm:spPr/>
      <dgm:t>
        <a:bodyPr/>
        <a:lstStyle/>
        <a:p>
          <a:r>
            <a:rPr lang="en-US" b="0" cap="none" spc="0">
              <a:ln w="0"/>
              <a:effectLst>
                <a:outerShdw blurRad="38100" dist="25400" dir="5400000" algn="ctr" rotWithShape="0">
                  <a:srgbClr val="6E747A">
                    <a:alpha val="43000"/>
                  </a:srgbClr>
                </a:outerShdw>
              </a:effectLst>
            </a:rPr>
            <a:t>Identify</a:t>
          </a:r>
          <a:br>
            <a:rPr lang="en-US" b="0" cap="none" spc="0">
              <a:ln w="0"/>
              <a:effectLst>
                <a:outerShdw blurRad="38100" dist="25400" dir="5400000" algn="ctr" rotWithShape="0">
                  <a:srgbClr val="6E747A">
                    <a:alpha val="43000"/>
                  </a:srgbClr>
                </a:outerShdw>
              </a:effectLst>
            </a:rPr>
          </a:br>
          <a:r>
            <a:rPr lang="en-US" b="0" cap="none" spc="0">
              <a:ln w="0"/>
              <a:effectLst>
                <a:outerShdw blurRad="38100" dist="25400" dir="5400000" algn="ctr" rotWithShape="0">
                  <a:srgbClr val="6E747A">
                    <a:alpha val="43000"/>
                  </a:srgbClr>
                </a:outerShdw>
              </a:effectLst>
            </a:rPr>
            <a:t>Interests</a:t>
          </a:r>
          <a:endParaRPr lang="en-US" b="0" cap="none" spc="0" dirty="0">
            <a:ln w="0"/>
            <a:effectLst>
              <a:outerShdw blurRad="38100" dist="25400" dir="5400000" algn="ctr" rotWithShape="0">
                <a:srgbClr val="6E747A">
                  <a:alpha val="43000"/>
                </a:srgbClr>
              </a:outerShdw>
            </a:effectLst>
          </a:endParaRPr>
        </a:p>
      </dgm:t>
    </dgm:pt>
    <dgm:pt modelId="{9C45F603-10ED-41A9-8195-2B3EF7A74A93}" type="parTrans" cxnId="{DDD89B7A-45DC-4E97-871A-BB5109706F57}">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E72A16ED-5234-454C-BA79-D67CAF273CB0}" type="sibTrans" cxnId="{DDD89B7A-45DC-4E97-871A-BB5109706F57}">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AFE17F88-07A3-4C38-9F81-26BADA40822D}">
      <dgm:prSet phldrT="[Text]"/>
      <dgm:spPr/>
      <dgm:t>
        <a:bodyPr/>
        <a:lstStyle/>
        <a:p>
          <a:r>
            <a:rPr lang="en-US" b="0" cap="none" spc="0">
              <a:ln w="0"/>
              <a:effectLst>
                <a:outerShdw blurRad="38100" dist="25400" dir="5400000" algn="ctr" rotWithShape="0">
                  <a:srgbClr val="6E747A">
                    <a:alpha val="43000"/>
                  </a:srgbClr>
                </a:outerShdw>
              </a:effectLst>
            </a:rPr>
            <a:t>Develop Options</a:t>
          </a:r>
          <a:endParaRPr lang="en-US" b="0" cap="none" spc="0" dirty="0">
            <a:ln w="0"/>
            <a:effectLst>
              <a:outerShdw blurRad="38100" dist="25400" dir="5400000" algn="ctr" rotWithShape="0">
                <a:srgbClr val="6E747A">
                  <a:alpha val="43000"/>
                </a:srgbClr>
              </a:outerShdw>
            </a:effectLst>
          </a:endParaRPr>
        </a:p>
      </dgm:t>
    </dgm:pt>
    <dgm:pt modelId="{D668305F-097C-4F42-AC13-58CD75FF0616}" type="parTrans" cxnId="{61FC0E8E-7C61-43BA-B1EB-6DB54980C043}">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FB515686-3065-4C8D-9577-AA8C835DA09F}" type="sibTrans" cxnId="{61FC0E8E-7C61-43BA-B1EB-6DB54980C043}">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EB37E2E3-BCE2-4F44-B08F-01D51AFED9FD}">
      <dgm:prSet phldrT="[Text]"/>
      <dgm:spPr/>
      <dgm:t>
        <a:bodyPr/>
        <a:lstStyle/>
        <a:p>
          <a:r>
            <a:rPr lang="en-US" b="0" cap="none" spc="0">
              <a:ln w="0"/>
              <a:effectLst>
                <a:outerShdw blurRad="38100" dist="25400" dir="5400000" algn="ctr" rotWithShape="0">
                  <a:srgbClr val="6E747A">
                    <a:alpha val="43000"/>
                  </a:srgbClr>
                </a:outerShdw>
              </a:effectLst>
            </a:rPr>
            <a:t>Rank Options</a:t>
          </a:r>
          <a:endParaRPr lang="en-US" b="0" cap="none" spc="0" dirty="0">
            <a:ln w="0"/>
            <a:effectLst>
              <a:outerShdw blurRad="38100" dist="25400" dir="5400000" algn="ctr" rotWithShape="0">
                <a:srgbClr val="6E747A">
                  <a:alpha val="43000"/>
                </a:srgbClr>
              </a:outerShdw>
            </a:effectLst>
          </a:endParaRPr>
        </a:p>
      </dgm:t>
    </dgm:pt>
    <dgm:pt modelId="{9796C496-E337-46BE-AE45-FC7A8BF44586}" type="parTrans" cxnId="{34BCD540-E7C8-455B-9273-42B4938F25BB}">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C3B62EBD-7C06-48C5-8B8B-17B93F9A0B8E}" type="sibTrans" cxnId="{34BCD540-E7C8-455B-9273-42B4938F25BB}">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FC4D3028-8C08-483D-B007-3C5ED61802EA}">
      <dgm:prSet phldrT="[Text]"/>
      <dgm:spPr/>
      <dgm:t>
        <a:bodyPr/>
        <a:lstStyle/>
        <a:p>
          <a:r>
            <a:rPr lang="en-US" b="0" cap="none" spc="0">
              <a:ln w="0"/>
              <a:effectLst>
                <a:outerShdw blurRad="38100" dist="25400" dir="5400000" algn="ctr" rotWithShape="0">
                  <a:srgbClr val="6E747A">
                    <a:alpha val="43000"/>
                  </a:srgbClr>
                </a:outerShdw>
              </a:effectLst>
            </a:rPr>
            <a:t>Straw Design</a:t>
          </a:r>
          <a:endParaRPr lang="en-US" b="0" cap="none" spc="0" dirty="0">
            <a:ln w="0"/>
            <a:effectLst>
              <a:outerShdw blurRad="38100" dist="25400" dir="5400000" algn="ctr" rotWithShape="0">
                <a:srgbClr val="6E747A">
                  <a:alpha val="43000"/>
                </a:srgbClr>
              </a:outerShdw>
            </a:effectLst>
          </a:endParaRPr>
        </a:p>
      </dgm:t>
    </dgm:pt>
    <dgm:pt modelId="{80579944-3109-404F-9573-576264552252}" type="parTrans" cxnId="{244B4238-4631-4557-A7AD-D0A5702E21CF}">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D86CBBA2-B722-4AFF-BEDB-E53F0A6ECA87}" type="sibTrans" cxnId="{244B4238-4631-4557-A7AD-D0A5702E21CF}">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27E6ADB3-A972-43AA-8924-C12B68496B01}">
      <dgm:prSet phldrT="[Text]"/>
      <dgm:spPr/>
      <dgm:t>
        <a:bodyPr/>
        <a:lstStyle/>
        <a:p>
          <a:r>
            <a:rPr lang="en-US" b="0" cap="none" spc="0">
              <a:ln w="0"/>
              <a:effectLst>
                <a:outerShdw blurRad="38100" dist="25400" dir="5400000" algn="ctr" rotWithShape="0">
                  <a:srgbClr val="6E747A">
                    <a:alpha val="43000"/>
                  </a:srgbClr>
                </a:outerShdw>
              </a:effectLst>
            </a:rPr>
            <a:t>Action Plan</a:t>
          </a:r>
          <a:endParaRPr lang="en-US" b="0" cap="none" spc="0" dirty="0">
            <a:ln w="0"/>
            <a:effectLst>
              <a:outerShdw blurRad="38100" dist="25400" dir="5400000" algn="ctr" rotWithShape="0">
                <a:srgbClr val="6E747A">
                  <a:alpha val="43000"/>
                </a:srgbClr>
              </a:outerShdw>
            </a:effectLst>
          </a:endParaRPr>
        </a:p>
      </dgm:t>
    </dgm:pt>
    <dgm:pt modelId="{6DA894AC-D8B9-4B1E-9FCE-F93A8BCD23B3}" type="parTrans" cxnId="{ACFA7C8A-B745-4DC6-974F-C9B09DCDB0D5}">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B80A7EC9-6DAE-47FA-B271-104D0387EFBD}" type="sibTrans" cxnId="{ACFA7C8A-B745-4DC6-974F-C9B09DCDB0D5}">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D797D0F0-D3FF-4F66-9351-ADF017EBBC5D}" type="pres">
      <dgm:prSet presAssocID="{26B6EE9E-7071-4B7A-8A8E-FE9FC609E24A}" presName="diagram" presStyleCnt="0">
        <dgm:presLayoutVars>
          <dgm:dir/>
          <dgm:resizeHandles val="exact"/>
        </dgm:presLayoutVars>
      </dgm:prSet>
      <dgm:spPr/>
    </dgm:pt>
    <dgm:pt modelId="{F3D9CF18-D883-46D7-866C-4483F7952B85}" type="pres">
      <dgm:prSet presAssocID="{3B9C2D04-E124-4854-A79F-78C2A6D2248F}" presName="node" presStyleLbl="node1" presStyleIdx="0" presStyleCnt="10">
        <dgm:presLayoutVars>
          <dgm:bulletEnabled val="1"/>
        </dgm:presLayoutVars>
      </dgm:prSet>
      <dgm:spPr/>
    </dgm:pt>
    <dgm:pt modelId="{CAD71340-2B41-43E1-91B4-C7559CF27EE8}" type="pres">
      <dgm:prSet presAssocID="{83626171-D31A-47B7-89E5-9C823E50DF21}" presName="sibTrans" presStyleLbl="sibTrans2D1" presStyleIdx="0" presStyleCnt="9"/>
      <dgm:spPr/>
    </dgm:pt>
    <dgm:pt modelId="{C401862E-3030-4D56-856B-3A1015BA3081}" type="pres">
      <dgm:prSet presAssocID="{83626171-D31A-47B7-89E5-9C823E50DF21}" presName="connectorText" presStyleLbl="sibTrans2D1" presStyleIdx="0" presStyleCnt="9"/>
      <dgm:spPr/>
    </dgm:pt>
    <dgm:pt modelId="{A4010E75-B9DF-4E3D-BA34-B01E0BA941C2}" type="pres">
      <dgm:prSet presAssocID="{60B642D9-96B6-4E47-8F22-B7F7ED60CEB2}" presName="node" presStyleLbl="node1" presStyleIdx="1" presStyleCnt="10">
        <dgm:presLayoutVars>
          <dgm:bulletEnabled val="1"/>
        </dgm:presLayoutVars>
      </dgm:prSet>
      <dgm:spPr/>
    </dgm:pt>
    <dgm:pt modelId="{B7451382-F8BE-4927-919C-22A2F7991992}" type="pres">
      <dgm:prSet presAssocID="{3FD0F02B-1511-4187-810B-3B59ED1D5AD6}" presName="sibTrans" presStyleLbl="sibTrans2D1" presStyleIdx="1" presStyleCnt="9"/>
      <dgm:spPr/>
    </dgm:pt>
    <dgm:pt modelId="{B4C88E60-C54B-49DE-A7E2-090CF5BADF32}" type="pres">
      <dgm:prSet presAssocID="{3FD0F02B-1511-4187-810B-3B59ED1D5AD6}" presName="connectorText" presStyleLbl="sibTrans2D1" presStyleIdx="1" presStyleCnt="9"/>
      <dgm:spPr/>
    </dgm:pt>
    <dgm:pt modelId="{B8F3B3CA-4FDD-4602-A38E-3EB4EC829E14}" type="pres">
      <dgm:prSet presAssocID="{BEE66B5D-92DE-452B-A0E9-DAAE5B7C0C2B}" presName="node" presStyleLbl="node1" presStyleIdx="2" presStyleCnt="10">
        <dgm:presLayoutVars>
          <dgm:bulletEnabled val="1"/>
        </dgm:presLayoutVars>
      </dgm:prSet>
      <dgm:spPr/>
    </dgm:pt>
    <dgm:pt modelId="{42790227-4698-4A38-9825-B3D857486FD3}" type="pres">
      <dgm:prSet presAssocID="{4C329901-AAA4-47BB-9056-C33C683343F6}" presName="sibTrans" presStyleLbl="sibTrans2D1" presStyleIdx="2" presStyleCnt="9"/>
      <dgm:spPr/>
    </dgm:pt>
    <dgm:pt modelId="{9F1429A0-4A67-46B3-905A-7B3266E70748}" type="pres">
      <dgm:prSet presAssocID="{4C329901-AAA4-47BB-9056-C33C683343F6}" presName="connectorText" presStyleLbl="sibTrans2D1" presStyleIdx="2" presStyleCnt="9"/>
      <dgm:spPr/>
    </dgm:pt>
    <dgm:pt modelId="{124F12C7-515D-46A9-9031-E9ADF035B154}" type="pres">
      <dgm:prSet presAssocID="{FFF1B0B1-C674-4C88-BC1C-6BBFBE877B81}" presName="node" presStyleLbl="node1" presStyleIdx="3" presStyleCnt="10">
        <dgm:presLayoutVars>
          <dgm:bulletEnabled val="1"/>
        </dgm:presLayoutVars>
      </dgm:prSet>
      <dgm:spPr/>
    </dgm:pt>
    <dgm:pt modelId="{D0064E5F-0ABC-4F0F-9F0C-A02B3C1565D5}" type="pres">
      <dgm:prSet presAssocID="{8400B2B2-3D0E-489A-8A0C-C3D4BD3A38AD}" presName="sibTrans" presStyleLbl="sibTrans2D1" presStyleIdx="3" presStyleCnt="9"/>
      <dgm:spPr/>
    </dgm:pt>
    <dgm:pt modelId="{5088F8E2-0D25-4350-AA17-F362A3A1A041}" type="pres">
      <dgm:prSet presAssocID="{8400B2B2-3D0E-489A-8A0C-C3D4BD3A38AD}" presName="connectorText" presStyleLbl="sibTrans2D1" presStyleIdx="3" presStyleCnt="9"/>
      <dgm:spPr/>
    </dgm:pt>
    <dgm:pt modelId="{000C6826-C215-4150-8F99-847FDFC1015E}" type="pres">
      <dgm:prSet presAssocID="{48F0866A-2E87-4E27-B399-3FAAC0025B9A}" presName="node" presStyleLbl="node1" presStyleIdx="4" presStyleCnt="10" custScaleX="113211">
        <dgm:presLayoutVars>
          <dgm:bulletEnabled val="1"/>
        </dgm:presLayoutVars>
      </dgm:prSet>
      <dgm:spPr/>
    </dgm:pt>
    <dgm:pt modelId="{41BD851B-3077-49A1-B7BF-86AB180A55A1}" type="pres">
      <dgm:prSet presAssocID="{74FFAAA3-93FD-4B86-B85E-0FF8A228A5DB}" presName="sibTrans" presStyleLbl="sibTrans2D1" presStyleIdx="4" presStyleCnt="9"/>
      <dgm:spPr/>
    </dgm:pt>
    <dgm:pt modelId="{D52C0B94-16EE-4FC5-88D9-A6AC767F6162}" type="pres">
      <dgm:prSet presAssocID="{74FFAAA3-93FD-4B86-B85E-0FF8A228A5DB}" presName="connectorText" presStyleLbl="sibTrans2D1" presStyleIdx="4" presStyleCnt="9"/>
      <dgm:spPr/>
    </dgm:pt>
    <dgm:pt modelId="{27BF322D-90F5-4122-83CE-93F079304054}" type="pres">
      <dgm:prSet presAssocID="{8C7DC58D-D33F-402F-81B8-8C353658A967}" presName="node" presStyleLbl="node1" presStyleIdx="5" presStyleCnt="10">
        <dgm:presLayoutVars>
          <dgm:bulletEnabled val="1"/>
        </dgm:presLayoutVars>
      </dgm:prSet>
      <dgm:spPr/>
    </dgm:pt>
    <dgm:pt modelId="{3558DBE3-260B-41A7-804C-0A260683F78D}" type="pres">
      <dgm:prSet presAssocID="{E72A16ED-5234-454C-BA79-D67CAF273CB0}" presName="sibTrans" presStyleLbl="sibTrans2D1" presStyleIdx="5" presStyleCnt="9"/>
      <dgm:spPr/>
    </dgm:pt>
    <dgm:pt modelId="{13C1204C-8E7E-42B8-A3FB-FEF99847A6E4}" type="pres">
      <dgm:prSet presAssocID="{E72A16ED-5234-454C-BA79-D67CAF273CB0}" presName="connectorText" presStyleLbl="sibTrans2D1" presStyleIdx="5" presStyleCnt="9"/>
      <dgm:spPr/>
    </dgm:pt>
    <dgm:pt modelId="{8AD810FB-8D27-471C-B7D2-85BBA692DF72}" type="pres">
      <dgm:prSet presAssocID="{AFE17F88-07A3-4C38-9F81-26BADA40822D}" presName="node" presStyleLbl="node1" presStyleIdx="6" presStyleCnt="10">
        <dgm:presLayoutVars>
          <dgm:bulletEnabled val="1"/>
        </dgm:presLayoutVars>
      </dgm:prSet>
      <dgm:spPr/>
    </dgm:pt>
    <dgm:pt modelId="{C606189B-8EC6-411A-BB57-6511913D07F4}" type="pres">
      <dgm:prSet presAssocID="{FB515686-3065-4C8D-9577-AA8C835DA09F}" presName="sibTrans" presStyleLbl="sibTrans2D1" presStyleIdx="6" presStyleCnt="9"/>
      <dgm:spPr/>
    </dgm:pt>
    <dgm:pt modelId="{694B6376-CDE2-4EFB-93A4-8BFD1EF0F792}" type="pres">
      <dgm:prSet presAssocID="{FB515686-3065-4C8D-9577-AA8C835DA09F}" presName="connectorText" presStyleLbl="sibTrans2D1" presStyleIdx="6" presStyleCnt="9"/>
      <dgm:spPr/>
    </dgm:pt>
    <dgm:pt modelId="{3FA3FD2A-9047-4C60-A69F-AF4D3F93FEEA}" type="pres">
      <dgm:prSet presAssocID="{EB37E2E3-BCE2-4F44-B08F-01D51AFED9FD}" presName="node" presStyleLbl="node1" presStyleIdx="7" presStyleCnt="10">
        <dgm:presLayoutVars>
          <dgm:bulletEnabled val="1"/>
        </dgm:presLayoutVars>
      </dgm:prSet>
      <dgm:spPr/>
    </dgm:pt>
    <dgm:pt modelId="{ECF04796-02CF-4CE2-8706-47D0C2B33393}" type="pres">
      <dgm:prSet presAssocID="{C3B62EBD-7C06-48C5-8B8B-17B93F9A0B8E}" presName="sibTrans" presStyleLbl="sibTrans2D1" presStyleIdx="7" presStyleCnt="9"/>
      <dgm:spPr/>
    </dgm:pt>
    <dgm:pt modelId="{CDAC6050-D632-4CC4-BBAB-7354ED23C277}" type="pres">
      <dgm:prSet presAssocID="{C3B62EBD-7C06-48C5-8B8B-17B93F9A0B8E}" presName="connectorText" presStyleLbl="sibTrans2D1" presStyleIdx="7" presStyleCnt="9"/>
      <dgm:spPr/>
    </dgm:pt>
    <dgm:pt modelId="{9820358D-DECD-493C-B4F2-18FD605BC836}" type="pres">
      <dgm:prSet presAssocID="{FC4D3028-8C08-483D-B007-3C5ED61802EA}" presName="node" presStyleLbl="node1" presStyleIdx="8" presStyleCnt="10">
        <dgm:presLayoutVars>
          <dgm:bulletEnabled val="1"/>
        </dgm:presLayoutVars>
      </dgm:prSet>
      <dgm:spPr/>
    </dgm:pt>
    <dgm:pt modelId="{2D3C2BC1-3C4B-4591-B076-94F3D32F55B1}" type="pres">
      <dgm:prSet presAssocID="{D86CBBA2-B722-4AFF-BEDB-E53F0A6ECA87}" presName="sibTrans" presStyleLbl="sibTrans2D1" presStyleIdx="8" presStyleCnt="9"/>
      <dgm:spPr/>
    </dgm:pt>
    <dgm:pt modelId="{E4F30DBD-3FE6-4E5C-A7BC-35477E8214E0}" type="pres">
      <dgm:prSet presAssocID="{D86CBBA2-B722-4AFF-BEDB-E53F0A6ECA87}" presName="connectorText" presStyleLbl="sibTrans2D1" presStyleIdx="8" presStyleCnt="9"/>
      <dgm:spPr/>
    </dgm:pt>
    <dgm:pt modelId="{51481F27-7EFE-4A67-BB71-0B01C6798AAD}" type="pres">
      <dgm:prSet presAssocID="{27E6ADB3-A972-43AA-8924-C12B68496B01}" presName="node" presStyleLbl="node1" presStyleIdx="9" presStyleCnt="10">
        <dgm:presLayoutVars>
          <dgm:bulletEnabled val="1"/>
        </dgm:presLayoutVars>
      </dgm:prSet>
      <dgm:spPr/>
    </dgm:pt>
  </dgm:ptLst>
  <dgm:cxnLst>
    <dgm:cxn modelId="{C5E47D00-34C6-49A0-BC74-60CB090B3FFD}" type="presOf" srcId="{E72A16ED-5234-454C-BA79-D67CAF273CB0}" destId="{3558DBE3-260B-41A7-804C-0A260683F78D}" srcOrd="0" destOrd="0" presId="urn:microsoft.com/office/officeart/2005/8/layout/process5"/>
    <dgm:cxn modelId="{F9CD4D15-A0DD-42BC-9BEC-B14E6761ACCC}" type="presOf" srcId="{D86CBBA2-B722-4AFF-BEDB-E53F0A6ECA87}" destId="{2D3C2BC1-3C4B-4591-B076-94F3D32F55B1}" srcOrd="0" destOrd="0" presId="urn:microsoft.com/office/officeart/2005/8/layout/process5"/>
    <dgm:cxn modelId="{20BD7015-056D-45E9-B509-50E8A7CF8638}" type="presOf" srcId="{AFE17F88-07A3-4C38-9F81-26BADA40822D}" destId="{8AD810FB-8D27-471C-B7D2-85BBA692DF72}" srcOrd="0" destOrd="0" presId="urn:microsoft.com/office/officeart/2005/8/layout/process5"/>
    <dgm:cxn modelId="{28784519-3E3D-4052-AD11-47B8400BEDF4}" type="presOf" srcId="{FB515686-3065-4C8D-9577-AA8C835DA09F}" destId="{C606189B-8EC6-411A-BB57-6511913D07F4}" srcOrd="0" destOrd="0" presId="urn:microsoft.com/office/officeart/2005/8/layout/process5"/>
    <dgm:cxn modelId="{67756B1D-182C-41B9-A682-0209739A52AC}" type="presOf" srcId="{48F0866A-2E87-4E27-B399-3FAAC0025B9A}" destId="{000C6826-C215-4150-8F99-847FDFC1015E}" srcOrd="0" destOrd="0" presId="urn:microsoft.com/office/officeart/2005/8/layout/process5"/>
    <dgm:cxn modelId="{CC066321-AEAA-4556-9FC2-5E065F0DFD9F}" type="presOf" srcId="{8400B2B2-3D0E-489A-8A0C-C3D4BD3A38AD}" destId="{5088F8E2-0D25-4350-AA17-F362A3A1A041}" srcOrd="1" destOrd="0" presId="urn:microsoft.com/office/officeart/2005/8/layout/process5"/>
    <dgm:cxn modelId="{4B107721-5232-46B6-9EEF-40A80D08E6BF}" type="presOf" srcId="{83626171-D31A-47B7-89E5-9C823E50DF21}" destId="{CAD71340-2B41-43E1-91B4-C7559CF27EE8}" srcOrd="0" destOrd="0" presId="urn:microsoft.com/office/officeart/2005/8/layout/process5"/>
    <dgm:cxn modelId="{3E3B6F31-5074-4ECB-B65D-EE02C8CE4FF3}" type="presOf" srcId="{C3B62EBD-7C06-48C5-8B8B-17B93F9A0B8E}" destId="{CDAC6050-D632-4CC4-BBAB-7354ED23C277}" srcOrd="1" destOrd="0" presId="urn:microsoft.com/office/officeart/2005/8/layout/process5"/>
    <dgm:cxn modelId="{88676B34-E114-4C5D-8065-DED864D4232E}" type="presOf" srcId="{27E6ADB3-A972-43AA-8924-C12B68496B01}" destId="{51481F27-7EFE-4A67-BB71-0B01C6798AAD}" srcOrd="0" destOrd="0" presId="urn:microsoft.com/office/officeart/2005/8/layout/process5"/>
    <dgm:cxn modelId="{B32CB536-9918-4E21-BC3C-64FADEEF0523}" type="presOf" srcId="{BEE66B5D-92DE-452B-A0E9-DAAE5B7C0C2B}" destId="{B8F3B3CA-4FDD-4602-A38E-3EB4EC829E14}" srcOrd="0" destOrd="0" presId="urn:microsoft.com/office/officeart/2005/8/layout/process5"/>
    <dgm:cxn modelId="{244B4238-4631-4557-A7AD-D0A5702E21CF}" srcId="{26B6EE9E-7071-4B7A-8A8E-FE9FC609E24A}" destId="{FC4D3028-8C08-483D-B007-3C5ED61802EA}" srcOrd="8" destOrd="0" parTransId="{80579944-3109-404F-9573-576264552252}" sibTransId="{D86CBBA2-B722-4AFF-BEDB-E53F0A6ECA87}"/>
    <dgm:cxn modelId="{4C4CCA3E-9CE4-44FE-BC92-C8CD9735203B}" srcId="{26B6EE9E-7071-4B7A-8A8E-FE9FC609E24A}" destId="{3B9C2D04-E124-4854-A79F-78C2A6D2248F}" srcOrd="0" destOrd="0" parTransId="{C6A52439-76C0-4920-9BE0-6163B38BCA51}" sibTransId="{83626171-D31A-47B7-89E5-9C823E50DF21}"/>
    <dgm:cxn modelId="{34BCD540-E7C8-455B-9273-42B4938F25BB}" srcId="{26B6EE9E-7071-4B7A-8A8E-FE9FC609E24A}" destId="{EB37E2E3-BCE2-4F44-B08F-01D51AFED9FD}" srcOrd="7" destOrd="0" parTransId="{9796C496-E337-46BE-AE45-FC7A8BF44586}" sibTransId="{C3B62EBD-7C06-48C5-8B8B-17B93F9A0B8E}"/>
    <dgm:cxn modelId="{70138165-D311-4CAB-9927-EE04993B2FC6}" type="presOf" srcId="{D86CBBA2-B722-4AFF-BEDB-E53F0A6ECA87}" destId="{E4F30DBD-3FE6-4E5C-A7BC-35477E8214E0}" srcOrd="1" destOrd="0" presId="urn:microsoft.com/office/officeart/2005/8/layout/process5"/>
    <dgm:cxn modelId="{2DC10D46-A773-4F36-B778-B7F42ECCCC8A}" type="presOf" srcId="{74FFAAA3-93FD-4B86-B85E-0FF8A228A5DB}" destId="{D52C0B94-16EE-4FC5-88D9-A6AC767F6162}" srcOrd="1" destOrd="0" presId="urn:microsoft.com/office/officeart/2005/8/layout/process5"/>
    <dgm:cxn modelId="{D8EAE769-7D76-46E2-ADFB-74AD04BA0999}" type="presOf" srcId="{EB37E2E3-BCE2-4F44-B08F-01D51AFED9FD}" destId="{3FA3FD2A-9047-4C60-A69F-AF4D3F93FEEA}" srcOrd="0" destOrd="0" presId="urn:microsoft.com/office/officeart/2005/8/layout/process5"/>
    <dgm:cxn modelId="{B6BADC54-B856-4562-B788-233A5C217F23}" type="presOf" srcId="{60B642D9-96B6-4E47-8F22-B7F7ED60CEB2}" destId="{A4010E75-B9DF-4E3D-BA34-B01E0BA941C2}" srcOrd="0" destOrd="0" presId="urn:microsoft.com/office/officeart/2005/8/layout/process5"/>
    <dgm:cxn modelId="{E9B5B175-30BC-47CD-B6EE-CAD1BB7A399A}" type="presOf" srcId="{26B6EE9E-7071-4B7A-8A8E-FE9FC609E24A}" destId="{D797D0F0-D3FF-4F66-9351-ADF017EBBC5D}" srcOrd="0" destOrd="0" presId="urn:microsoft.com/office/officeart/2005/8/layout/process5"/>
    <dgm:cxn modelId="{DDD89B7A-45DC-4E97-871A-BB5109706F57}" srcId="{26B6EE9E-7071-4B7A-8A8E-FE9FC609E24A}" destId="{8C7DC58D-D33F-402F-81B8-8C353658A967}" srcOrd="5" destOrd="0" parTransId="{9C45F603-10ED-41A9-8195-2B3EF7A74A93}" sibTransId="{E72A16ED-5234-454C-BA79-D67CAF273CB0}"/>
    <dgm:cxn modelId="{C433297D-A9EC-480F-8C48-0014869BF4E5}" type="presOf" srcId="{FFF1B0B1-C674-4C88-BC1C-6BBFBE877B81}" destId="{124F12C7-515D-46A9-9031-E9ADF035B154}" srcOrd="0" destOrd="0" presId="urn:microsoft.com/office/officeart/2005/8/layout/process5"/>
    <dgm:cxn modelId="{C15B2D81-7185-4123-8204-1C4828EB64EB}" type="presOf" srcId="{8C7DC58D-D33F-402F-81B8-8C353658A967}" destId="{27BF322D-90F5-4122-83CE-93F079304054}" srcOrd="0" destOrd="0" presId="urn:microsoft.com/office/officeart/2005/8/layout/process5"/>
    <dgm:cxn modelId="{ACFA7C8A-B745-4DC6-974F-C9B09DCDB0D5}" srcId="{26B6EE9E-7071-4B7A-8A8E-FE9FC609E24A}" destId="{27E6ADB3-A972-43AA-8924-C12B68496B01}" srcOrd="9" destOrd="0" parTransId="{6DA894AC-D8B9-4B1E-9FCE-F93A8BCD23B3}" sibTransId="{B80A7EC9-6DAE-47FA-B271-104D0387EFBD}"/>
    <dgm:cxn modelId="{61FC0E8E-7C61-43BA-B1EB-6DB54980C043}" srcId="{26B6EE9E-7071-4B7A-8A8E-FE9FC609E24A}" destId="{AFE17F88-07A3-4C38-9F81-26BADA40822D}" srcOrd="6" destOrd="0" parTransId="{D668305F-097C-4F42-AC13-58CD75FF0616}" sibTransId="{FB515686-3065-4C8D-9577-AA8C835DA09F}"/>
    <dgm:cxn modelId="{ECBB488F-656C-47E8-8FC7-A533F7420C6E}" type="presOf" srcId="{FC4D3028-8C08-483D-B007-3C5ED61802EA}" destId="{9820358D-DECD-493C-B4F2-18FD605BC836}" srcOrd="0" destOrd="0" presId="urn:microsoft.com/office/officeart/2005/8/layout/process5"/>
    <dgm:cxn modelId="{EC39719A-EB52-43F1-8D7D-1F0644623556}" type="presOf" srcId="{83626171-D31A-47B7-89E5-9C823E50DF21}" destId="{C401862E-3030-4D56-856B-3A1015BA3081}" srcOrd="1" destOrd="0" presId="urn:microsoft.com/office/officeart/2005/8/layout/process5"/>
    <dgm:cxn modelId="{8DA0F0A7-8FEE-45B1-B018-A67587F4B9E7}" type="presOf" srcId="{74FFAAA3-93FD-4B86-B85E-0FF8A228A5DB}" destId="{41BD851B-3077-49A1-B7BF-86AB180A55A1}" srcOrd="0" destOrd="0" presId="urn:microsoft.com/office/officeart/2005/8/layout/process5"/>
    <dgm:cxn modelId="{B7CD58A8-961F-4138-B863-452416F6CBD9}" type="presOf" srcId="{C3B62EBD-7C06-48C5-8B8B-17B93F9A0B8E}" destId="{ECF04796-02CF-4CE2-8706-47D0C2B33393}" srcOrd="0" destOrd="0" presId="urn:microsoft.com/office/officeart/2005/8/layout/process5"/>
    <dgm:cxn modelId="{633096BA-8B64-4975-A464-0CF0BF4554E1}" srcId="{26B6EE9E-7071-4B7A-8A8E-FE9FC609E24A}" destId="{48F0866A-2E87-4E27-B399-3FAAC0025B9A}" srcOrd="4" destOrd="0" parTransId="{241CB21F-DE4E-4B51-8511-D2D27C8EA366}" sibTransId="{74FFAAA3-93FD-4B86-B85E-0FF8A228A5DB}"/>
    <dgm:cxn modelId="{30E665BF-9B90-453E-884F-351B954B4B41}" srcId="{26B6EE9E-7071-4B7A-8A8E-FE9FC609E24A}" destId="{60B642D9-96B6-4E47-8F22-B7F7ED60CEB2}" srcOrd="1" destOrd="0" parTransId="{2FFC7B8A-FB23-4A6C-AF55-CE0378217C06}" sibTransId="{3FD0F02B-1511-4187-810B-3B59ED1D5AD6}"/>
    <dgm:cxn modelId="{D27EDDCC-A236-4D96-B12D-B9A8F770A216}" type="presOf" srcId="{8400B2B2-3D0E-489A-8A0C-C3D4BD3A38AD}" destId="{D0064E5F-0ABC-4F0F-9F0C-A02B3C1565D5}" srcOrd="0" destOrd="0" presId="urn:microsoft.com/office/officeart/2005/8/layout/process5"/>
    <dgm:cxn modelId="{41067ED3-796A-4523-A460-C55F300FAB83}" srcId="{26B6EE9E-7071-4B7A-8A8E-FE9FC609E24A}" destId="{FFF1B0B1-C674-4C88-BC1C-6BBFBE877B81}" srcOrd="3" destOrd="0" parTransId="{861039F9-CB10-48A5-A3E5-90DEC59D413D}" sibTransId="{8400B2B2-3D0E-489A-8A0C-C3D4BD3A38AD}"/>
    <dgm:cxn modelId="{95B697DD-5703-4146-A40D-C131587E7F96}" type="presOf" srcId="{FB515686-3065-4C8D-9577-AA8C835DA09F}" destId="{694B6376-CDE2-4EFB-93A4-8BFD1EF0F792}" srcOrd="1" destOrd="0" presId="urn:microsoft.com/office/officeart/2005/8/layout/process5"/>
    <dgm:cxn modelId="{7714CADF-D1F3-4505-AD6A-88ED0EEF5C9E}" type="presOf" srcId="{4C329901-AAA4-47BB-9056-C33C683343F6}" destId="{42790227-4698-4A38-9825-B3D857486FD3}" srcOrd="0" destOrd="0" presId="urn:microsoft.com/office/officeart/2005/8/layout/process5"/>
    <dgm:cxn modelId="{20AA57E1-E3EC-4766-8879-E829B361A90E}" type="presOf" srcId="{4C329901-AAA4-47BB-9056-C33C683343F6}" destId="{9F1429A0-4A67-46B3-905A-7B3266E70748}" srcOrd="1" destOrd="0" presId="urn:microsoft.com/office/officeart/2005/8/layout/process5"/>
    <dgm:cxn modelId="{8005D4E4-DA8C-4D36-A7A9-21720630521F}" srcId="{26B6EE9E-7071-4B7A-8A8E-FE9FC609E24A}" destId="{BEE66B5D-92DE-452B-A0E9-DAAE5B7C0C2B}" srcOrd="2" destOrd="0" parTransId="{5A6916E4-E0CE-450F-A1D8-D6D3C65649A8}" sibTransId="{4C329901-AAA4-47BB-9056-C33C683343F6}"/>
    <dgm:cxn modelId="{788B15EA-6169-470C-B6BC-A67072400552}" type="presOf" srcId="{3FD0F02B-1511-4187-810B-3B59ED1D5AD6}" destId="{B4C88E60-C54B-49DE-A7E2-090CF5BADF32}" srcOrd="1" destOrd="0" presId="urn:microsoft.com/office/officeart/2005/8/layout/process5"/>
    <dgm:cxn modelId="{6DA829ED-16D8-4777-9593-C9D5C6027DFB}" type="presOf" srcId="{3FD0F02B-1511-4187-810B-3B59ED1D5AD6}" destId="{B7451382-F8BE-4927-919C-22A2F7991992}" srcOrd="0" destOrd="0" presId="urn:microsoft.com/office/officeart/2005/8/layout/process5"/>
    <dgm:cxn modelId="{70A971F0-239D-4B61-AEEB-448E92BEBFB6}" type="presOf" srcId="{3B9C2D04-E124-4854-A79F-78C2A6D2248F}" destId="{F3D9CF18-D883-46D7-866C-4483F7952B85}" srcOrd="0" destOrd="0" presId="urn:microsoft.com/office/officeart/2005/8/layout/process5"/>
    <dgm:cxn modelId="{5BF0A8F9-7296-46EB-8B68-BA326C755D69}" type="presOf" srcId="{E72A16ED-5234-454C-BA79-D67CAF273CB0}" destId="{13C1204C-8E7E-42B8-A3FB-FEF99847A6E4}" srcOrd="1" destOrd="0" presId="urn:microsoft.com/office/officeart/2005/8/layout/process5"/>
    <dgm:cxn modelId="{A52272F8-98C9-4C1F-847A-D13E0A9A6130}" type="presParOf" srcId="{D797D0F0-D3FF-4F66-9351-ADF017EBBC5D}" destId="{F3D9CF18-D883-46D7-866C-4483F7952B85}" srcOrd="0" destOrd="0" presId="urn:microsoft.com/office/officeart/2005/8/layout/process5"/>
    <dgm:cxn modelId="{70C9B8D7-59A4-482B-8708-ABBFA86AA961}" type="presParOf" srcId="{D797D0F0-D3FF-4F66-9351-ADF017EBBC5D}" destId="{CAD71340-2B41-43E1-91B4-C7559CF27EE8}" srcOrd="1" destOrd="0" presId="urn:microsoft.com/office/officeart/2005/8/layout/process5"/>
    <dgm:cxn modelId="{79DF10A4-58C7-47EC-A2C5-C8DD8D0999CF}" type="presParOf" srcId="{CAD71340-2B41-43E1-91B4-C7559CF27EE8}" destId="{C401862E-3030-4D56-856B-3A1015BA3081}" srcOrd="0" destOrd="0" presId="urn:microsoft.com/office/officeart/2005/8/layout/process5"/>
    <dgm:cxn modelId="{D5F875DB-F852-4176-A5C4-3C2C1EC3854A}" type="presParOf" srcId="{D797D0F0-D3FF-4F66-9351-ADF017EBBC5D}" destId="{A4010E75-B9DF-4E3D-BA34-B01E0BA941C2}" srcOrd="2" destOrd="0" presId="urn:microsoft.com/office/officeart/2005/8/layout/process5"/>
    <dgm:cxn modelId="{31F4BBD7-9A69-4B29-A3A8-53BF427854AE}" type="presParOf" srcId="{D797D0F0-D3FF-4F66-9351-ADF017EBBC5D}" destId="{B7451382-F8BE-4927-919C-22A2F7991992}" srcOrd="3" destOrd="0" presId="urn:microsoft.com/office/officeart/2005/8/layout/process5"/>
    <dgm:cxn modelId="{35615430-A313-4BB8-9B20-6A516D576253}" type="presParOf" srcId="{B7451382-F8BE-4927-919C-22A2F7991992}" destId="{B4C88E60-C54B-49DE-A7E2-090CF5BADF32}" srcOrd="0" destOrd="0" presId="urn:microsoft.com/office/officeart/2005/8/layout/process5"/>
    <dgm:cxn modelId="{9102412A-A885-4AE0-BAAB-17C776BD6118}" type="presParOf" srcId="{D797D0F0-D3FF-4F66-9351-ADF017EBBC5D}" destId="{B8F3B3CA-4FDD-4602-A38E-3EB4EC829E14}" srcOrd="4" destOrd="0" presId="urn:microsoft.com/office/officeart/2005/8/layout/process5"/>
    <dgm:cxn modelId="{9420914D-F096-4080-AF39-D3478611BE15}" type="presParOf" srcId="{D797D0F0-D3FF-4F66-9351-ADF017EBBC5D}" destId="{42790227-4698-4A38-9825-B3D857486FD3}" srcOrd="5" destOrd="0" presId="urn:microsoft.com/office/officeart/2005/8/layout/process5"/>
    <dgm:cxn modelId="{BD957997-2C49-4EAA-96A4-53CD13C01801}" type="presParOf" srcId="{42790227-4698-4A38-9825-B3D857486FD3}" destId="{9F1429A0-4A67-46B3-905A-7B3266E70748}" srcOrd="0" destOrd="0" presId="urn:microsoft.com/office/officeart/2005/8/layout/process5"/>
    <dgm:cxn modelId="{F3347258-FE87-4A1C-A19A-1D57533FC161}" type="presParOf" srcId="{D797D0F0-D3FF-4F66-9351-ADF017EBBC5D}" destId="{124F12C7-515D-46A9-9031-E9ADF035B154}" srcOrd="6" destOrd="0" presId="urn:microsoft.com/office/officeart/2005/8/layout/process5"/>
    <dgm:cxn modelId="{9675B47E-9876-4819-BBEE-D8C2BF75C9AC}" type="presParOf" srcId="{D797D0F0-D3FF-4F66-9351-ADF017EBBC5D}" destId="{D0064E5F-0ABC-4F0F-9F0C-A02B3C1565D5}" srcOrd="7" destOrd="0" presId="urn:microsoft.com/office/officeart/2005/8/layout/process5"/>
    <dgm:cxn modelId="{8A8C96B1-E6B9-4CEC-9CC0-84C51640DC03}" type="presParOf" srcId="{D0064E5F-0ABC-4F0F-9F0C-A02B3C1565D5}" destId="{5088F8E2-0D25-4350-AA17-F362A3A1A041}" srcOrd="0" destOrd="0" presId="urn:microsoft.com/office/officeart/2005/8/layout/process5"/>
    <dgm:cxn modelId="{0052425E-C5C5-4A2A-B3A4-B4492C376D8D}" type="presParOf" srcId="{D797D0F0-D3FF-4F66-9351-ADF017EBBC5D}" destId="{000C6826-C215-4150-8F99-847FDFC1015E}" srcOrd="8" destOrd="0" presId="urn:microsoft.com/office/officeart/2005/8/layout/process5"/>
    <dgm:cxn modelId="{2DD5ADC2-7340-49D3-AC07-47FC1F4AB136}" type="presParOf" srcId="{D797D0F0-D3FF-4F66-9351-ADF017EBBC5D}" destId="{41BD851B-3077-49A1-B7BF-86AB180A55A1}" srcOrd="9" destOrd="0" presId="urn:microsoft.com/office/officeart/2005/8/layout/process5"/>
    <dgm:cxn modelId="{7D64E042-93D8-4CF8-887A-9ED2CDA6EB03}" type="presParOf" srcId="{41BD851B-3077-49A1-B7BF-86AB180A55A1}" destId="{D52C0B94-16EE-4FC5-88D9-A6AC767F6162}" srcOrd="0" destOrd="0" presId="urn:microsoft.com/office/officeart/2005/8/layout/process5"/>
    <dgm:cxn modelId="{6920E627-3D81-46F4-8DC2-4AE6FBF5293F}" type="presParOf" srcId="{D797D0F0-D3FF-4F66-9351-ADF017EBBC5D}" destId="{27BF322D-90F5-4122-83CE-93F079304054}" srcOrd="10" destOrd="0" presId="urn:microsoft.com/office/officeart/2005/8/layout/process5"/>
    <dgm:cxn modelId="{886DD0D5-FB61-4FA6-B350-F162C4FA4B85}" type="presParOf" srcId="{D797D0F0-D3FF-4F66-9351-ADF017EBBC5D}" destId="{3558DBE3-260B-41A7-804C-0A260683F78D}" srcOrd="11" destOrd="0" presId="urn:microsoft.com/office/officeart/2005/8/layout/process5"/>
    <dgm:cxn modelId="{2E85BCC1-CE3E-41DF-80A1-2028F2CF42AD}" type="presParOf" srcId="{3558DBE3-260B-41A7-804C-0A260683F78D}" destId="{13C1204C-8E7E-42B8-A3FB-FEF99847A6E4}" srcOrd="0" destOrd="0" presId="urn:microsoft.com/office/officeart/2005/8/layout/process5"/>
    <dgm:cxn modelId="{D317B058-C05C-4A05-A1AC-2C4EF7DE35FB}" type="presParOf" srcId="{D797D0F0-D3FF-4F66-9351-ADF017EBBC5D}" destId="{8AD810FB-8D27-471C-B7D2-85BBA692DF72}" srcOrd="12" destOrd="0" presId="urn:microsoft.com/office/officeart/2005/8/layout/process5"/>
    <dgm:cxn modelId="{217DC4F4-FE5C-4009-B487-DE6D4AA4859A}" type="presParOf" srcId="{D797D0F0-D3FF-4F66-9351-ADF017EBBC5D}" destId="{C606189B-8EC6-411A-BB57-6511913D07F4}" srcOrd="13" destOrd="0" presId="urn:microsoft.com/office/officeart/2005/8/layout/process5"/>
    <dgm:cxn modelId="{729C2C63-E248-481A-9B16-F9A2BE64AC15}" type="presParOf" srcId="{C606189B-8EC6-411A-BB57-6511913D07F4}" destId="{694B6376-CDE2-4EFB-93A4-8BFD1EF0F792}" srcOrd="0" destOrd="0" presId="urn:microsoft.com/office/officeart/2005/8/layout/process5"/>
    <dgm:cxn modelId="{CA94FFDE-E1A0-4FE5-83F1-A3836BB7B955}" type="presParOf" srcId="{D797D0F0-D3FF-4F66-9351-ADF017EBBC5D}" destId="{3FA3FD2A-9047-4C60-A69F-AF4D3F93FEEA}" srcOrd="14" destOrd="0" presId="urn:microsoft.com/office/officeart/2005/8/layout/process5"/>
    <dgm:cxn modelId="{989947BD-5008-4051-909F-437513349756}" type="presParOf" srcId="{D797D0F0-D3FF-4F66-9351-ADF017EBBC5D}" destId="{ECF04796-02CF-4CE2-8706-47D0C2B33393}" srcOrd="15" destOrd="0" presId="urn:microsoft.com/office/officeart/2005/8/layout/process5"/>
    <dgm:cxn modelId="{2457ACCC-946F-4A18-A093-32FA6E986EB4}" type="presParOf" srcId="{ECF04796-02CF-4CE2-8706-47D0C2B33393}" destId="{CDAC6050-D632-4CC4-BBAB-7354ED23C277}" srcOrd="0" destOrd="0" presId="urn:microsoft.com/office/officeart/2005/8/layout/process5"/>
    <dgm:cxn modelId="{4A05A172-7E05-4D3A-AADE-70D811044F9F}" type="presParOf" srcId="{D797D0F0-D3FF-4F66-9351-ADF017EBBC5D}" destId="{9820358D-DECD-493C-B4F2-18FD605BC836}" srcOrd="16" destOrd="0" presId="urn:microsoft.com/office/officeart/2005/8/layout/process5"/>
    <dgm:cxn modelId="{23A39795-C63F-4881-88C5-62950DAB8502}" type="presParOf" srcId="{D797D0F0-D3FF-4F66-9351-ADF017EBBC5D}" destId="{2D3C2BC1-3C4B-4591-B076-94F3D32F55B1}" srcOrd="17" destOrd="0" presId="urn:microsoft.com/office/officeart/2005/8/layout/process5"/>
    <dgm:cxn modelId="{0F8886DF-B9D4-4F27-B3FF-A1A44C4D9B77}" type="presParOf" srcId="{2D3C2BC1-3C4B-4591-B076-94F3D32F55B1}" destId="{E4F30DBD-3FE6-4E5C-A7BC-35477E8214E0}" srcOrd="0" destOrd="0" presId="urn:microsoft.com/office/officeart/2005/8/layout/process5"/>
    <dgm:cxn modelId="{01F05856-61FD-40B3-A9E5-27E0270F19F8}" type="presParOf" srcId="{D797D0F0-D3FF-4F66-9351-ADF017EBBC5D}" destId="{51481F27-7EFE-4A67-BB71-0B01C6798AAD}" srcOrd="18"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6B6EE9E-7071-4B7A-8A8E-FE9FC609E24A}" type="doc">
      <dgm:prSet loTypeId="urn:microsoft.com/office/officeart/2009/3/layout/PhasedProcess" loCatId="process" qsTypeId="urn:microsoft.com/office/officeart/2005/8/quickstyle/simple2#2" qsCatId="simple" csTypeId="urn:microsoft.com/office/officeart/2005/8/colors/accent3_1#2" csCatId="accent3" phldr="1"/>
      <dgm:spPr/>
      <dgm:t>
        <a:bodyPr/>
        <a:lstStyle/>
        <a:p>
          <a:endParaRPr lang="en-US"/>
        </a:p>
      </dgm:t>
    </dgm:pt>
    <dgm:pt modelId="{3B9C2D04-E124-4854-A79F-78C2A6D2248F}">
      <dgm:prSet phldrT="[Text]"/>
      <dgm:spPr/>
      <dgm:t>
        <a:bodyPr/>
        <a:lstStyle/>
        <a:p>
          <a:r>
            <a:rPr lang="en-US" dirty="0"/>
            <a:t>Exchange Proposals</a:t>
          </a:r>
        </a:p>
      </dgm:t>
    </dgm:pt>
    <dgm:pt modelId="{C6A52439-76C0-4920-9BE0-6163B38BCA51}" type="parTrans" cxnId="{4C4CCA3E-9CE4-44FE-BC92-C8CD9735203B}">
      <dgm:prSet/>
      <dgm:spPr/>
      <dgm:t>
        <a:bodyPr/>
        <a:lstStyle/>
        <a:p>
          <a:endParaRPr lang="en-US"/>
        </a:p>
      </dgm:t>
    </dgm:pt>
    <dgm:pt modelId="{83626171-D31A-47B7-89E5-9C823E50DF21}" type="sibTrans" cxnId="{4C4CCA3E-9CE4-44FE-BC92-C8CD9735203B}">
      <dgm:prSet/>
      <dgm:spPr/>
      <dgm:t>
        <a:bodyPr/>
        <a:lstStyle/>
        <a:p>
          <a:endParaRPr lang="en-US"/>
        </a:p>
      </dgm:t>
    </dgm:pt>
    <dgm:pt modelId="{60B642D9-96B6-4E47-8F22-B7F7ED60CEB2}">
      <dgm:prSet phldrT="[Text]"/>
      <dgm:spPr/>
      <dgm:t>
        <a:bodyPr/>
        <a:lstStyle/>
        <a:p>
          <a:r>
            <a:rPr lang="en-US" dirty="0"/>
            <a:t>Identify Commonality</a:t>
          </a:r>
        </a:p>
      </dgm:t>
    </dgm:pt>
    <dgm:pt modelId="{2FFC7B8A-FB23-4A6C-AF55-CE0378217C06}" type="parTrans" cxnId="{30E665BF-9B90-453E-884F-351B954B4B41}">
      <dgm:prSet/>
      <dgm:spPr/>
      <dgm:t>
        <a:bodyPr/>
        <a:lstStyle/>
        <a:p>
          <a:endParaRPr lang="en-US"/>
        </a:p>
      </dgm:t>
    </dgm:pt>
    <dgm:pt modelId="{3FD0F02B-1511-4187-810B-3B59ED1D5AD6}" type="sibTrans" cxnId="{30E665BF-9B90-453E-884F-351B954B4B41}">
      <dgm:prSet/>
      <dgm:spPr/>
      <dgm:t>
        <a:bodyPr/>
        <a:lstStyle/>
        <a:p>
          <a:endParaRPr lang="en-US"/>
        </a:p>
      </dgm:t>
    </dgm:pt>
    <dgm:pt modelId="{FFF1B0B1-C674-4C88-BC1C-6BBFBE877B81}">
      <dgm:prSet phldrT="[Text]"/>
      <dgm:spPr/>
      <dgm:t>
        <a:bodyPr/>
        <a:lstStyle/>
        <a:p>
          <a:r>
            <a:rPr lang="en-US" dirty="0"/>
            <a:t>Problem Solving</a:t>
          </a:r>
        </a:p>
      </dgm:t>
    </dgm:pt>
    <dgm:pt modelId="{861039F9-CB10-48A5-A3E5-90DEC59D413D}" type="parTrans" cxnId="{41067ED3-796A-4523-A460-C55F300FAB83}">
      <dgm:prSet/>
      <dgm:spPr/>
      <dgm:t>
        <a:bodyPr/>
        <a:lstStyle/>
        <a:p>
          <a:endParaRPr lang="en-US"/>
        </a:p>
      </dgm:t>
    </dgm:pt>
    <dgm:pt modelId="{8400B2B2-3D0E-489A-8A0C-C3D4BD3A38AD}" type="sibTrans" cxnId="{41067ED3-796A-4523-A460-C55F300FAB83}">
      <dgm:prSet/>
      <dgm:spPr/>
      <dgm:t>
        <a:bodyPr/>
        <a:lstStyle/>
        <a:p>
          <a:endParaRPr lang="en-US"/>
        </a:p>
      </dgm:t>
    </dgm:pt>
    <dgm:pt modelId="{48F0866A-2E87-4E27-B399-3FAAC0025B9A}">
      <dgm:prSet phldrT="[Text]" custT="1"/>
      <dgm:spPr/>
      <dgm:t>
        <a:bodyPr/>
        <a:lstStyle/>
        <a:p>
          <a:r>
            <a:rPr lang="en-US" sz="2400" dirty="0"/>
            <a:t>Identify Interests</a:t>
          </a:r>
          <a:endParaRPr lang="en-US" sz="2000" dirty="0"/>
        </a:p>
      </dgm:t>
    </dgm:pt>
    <dgm:pt modelId="{241CB21F-DE4E-4B51-8511-D2D27C8EA366}" type="parTrans" cxnId="{633096BA-8B64-4975-A464-0CF0BF4554E1}">
      <dgm:prSet/>
      <dgm:spPr/>
      <dgm:t>
        <a:bodyPr/>
        <a:lstStyle/>
        <a:p>
          <a:endParaRPr lang="en-US"/>
        </a:p>
      </dgm:t>
    </dgm:pt>
    <dgm:pt modelId="{74FFAAA3-93FD-4B86-B85E-0FF8A228A5DB}" type="sibTrans" cxnId="{633096BA-8B64-4975-A464-0CF0BF4554E1}">
      <dgm:prSet/>
      <dgm:spPr/>
      <dgm:t>
        <a:bodyPr/>
        <a:lstStyle/>
        <a:p>
          <a:endParaRPr lang="en-US"/>
        </a:p>
      </dgm:t>
    </dgm:pt>
    <dgm:pt modelId="{AFE17F88-07A3-4C38-9F81-26BADA40822D}">
      <dgm:prSet phldrT="[Text]"/>
      <dgm:spPr/>
      <dgm:t>
        <a:bodyPr/>
        <a:lstStyle/>
        <a:p>
          <a:r>
            <a:rPr lang="en-US" dirty="0"/>
            <a:t>Discuss Solutions</a:t>
          </a:r>
        </a:p>
      </dgm:t>
    </dgm:pt>
    <dgm:pt modelId="{D668305F-097C-4F42-AC13-58CD75FF0616}" type="parTrans" cxnId="{61FC0E8E-7C61-43BA-B1EB-6DB54980C043}">
      <dgm:prSet/>
      <dgm:spPr/>
      <dgm:t>
        <a:bodyPr/>
        <a:lstStyle/>
        <a:p>
          <a:endParaRPr lang="en-US"/>
        </a:p>
      </dgm:t>
    </dgm:pt>
    <dgm:pt modelId="{FB515686-3065-4C8D-9577-AA8C835DA09F}" type="sibTrans" cxnId="{61FC0E8E-7C61-43BA-B1EB-6DB54980C043}">
      <dgm:prSet/>
      <dgm:spPr/>
      <dgm:t>
        <a:bodyPr/>
        <a:lstStyle/>
        <a:p>
          <a:endParaRPr lang="en-US"/>
        </a:p>
      </dgm:t>
    </dgm:pt>
    <dgm:pt modelId="{EB37E2E3-BCE2-4F44-B08F-01D51AFED9FD}">
      <dgm:prSet phldrT="[Text]"/>
      <dgm:spPr/>
      <dgm:t>
        <a:bodyPr/>
        <a:lstStyle/>
        <a:p>
          <a:r>
            <a:rPr lang="en-US" dirty="0"/>
            <a:t>Narrow Issues</a:t>
          </a:r>
        </a:p>
      </dgm:t>
    </dgm:pt>
    <dgm:pt modelId="{9796C496-E337-46BE-AE45-FC7A8BF44586}" type="parTrans" cxnId="{34BCD540-E7C8-455B-9273-42B4938F25BB}">
      <dgm:prSet/>
      <dgm:spPr/>
      <dgm:t>
        <a:bodyPr/>
        <a:lstStyle/>
        <a:p>
          <a:endParaRPr lang="en-US"/>
        </a:p>
      </dgm:t>
    </dgm:pt>
    <dgm:pt modelId="{C3B62EBD-7C06-48C5-8B8B-17B93F9A0B8E}" type="sibTrans" cxnId="{34BCD540-E7C8-455B-9273-42B4938F25BB}">
      <dgm:prSet/>
      <dgm:spPr/>
      <dgm:t>
        <a:bodyPr/>
        <a:lstStyle/>
        <a:p>
          <a:endParaRPr lang="en-US"/>
        </a:p>
      </dgm:t>
    </dgm:pt>
    <dgm:pt modelId="{FC4D3028-8C08-483D-B007-3C5ED61802EA}">
      <dgm:prSet phldrT="[Text]"/>
      <dgm:spPr/>
      <dgm:t>
        <a:bodyPr/>
        <a:lstStyle/>
        <a:p>
          <a:r>
            <a:rPr lang="en-US" dirty="0"/>
            <a:t>Parking Lot?</a:t>
          </a:r>
        </a:p>
      </dgm:t>
    </dgm:pt>
    <dgm:pt modelId="{80579944-3109-404F-9573-576264552252}" type="parTrans" cxnId="{244B4238-4631-4557-A7AD-D0A5702E21CF}">
      <dgm:prSet/>
      <dgm:spPr/>
      <dgm:t>
        <a:bodyPr/>
        <a:lstStyle/>
        <a:p>
          <a:endParaRPr lang="en-US"/>
        </a:p>
      </dgm:t>
    </dgm:pt>
    <dgm:pt modelId="{D86CBBA2-B722-4AFF-BEDB-E53F0A6ECA87}" type="sibTrans" cxnId="{244B4238-4631-4557-A7AD-D0A5702E21CF}">
      <dgm:prSet/>
      <dgm:spPr/>
      <dgm:t>
        <a:bodyPr/>
        <a:lstStyle/>
        <a:p>
          <a:endParaRPr lang="en-US"/>
        </a:p>
      </dgm:t>
    </dgm:pt>
    <dgm:pt modelId="{27E6ADB3-A972-43AA-8924-C12B68496B01}">
      <dgm:prSet phldrT="[Text]"/>
      <dgm:spPr>
        <a:solidFill>
          <a:schemeClr val="accent3">
            <a:lumMod val="40000"/>
            <a:lumOff val="60000"/>
          </a:schemeClr>
        </a:solidFill>
        <a:ln>
          <a:solidFill>
            <a:schemeClr val="tx2">
              <a:lumMod val="60000"/>
              <a:lumOff val="40000"/>
            </a:schemeClr>
          </a:solidFill>
        </a:ln>
      </dgm:spPr>
      <dgm:t>
        <a:bodyPr/>
        <a:lstStyle/>
        <a:p>
          <a:r>
            <a:rPr lang="en-US" b="1" dirty="0">
              <a:solidFill>
                <a:schemeClr val="bg2">
                  <a:lumMod val="25000"/>
                </a:schemeClr>
              </a:solidFill>
            </a:rPr>
            <a:t>MOU/TA</a:t>
          </a:r>
        </a:p>
      </dgm:t>
    </dgm:pt>
    <dgm:pt modelId="{6DA894AC-D8B9-4B1E-9FCE-F93A8BCD23B3}" type="parTrans" cxnId="{ACFA7C8A-B745-4DC6-974F-C9B09DCDB0D5}">
      <dgm:prSet/>
      <dgm:spPr/>
      <dgm:t>
        <a:bodyPr/>
        <a:lstStyle/>
        <a:p>
          <a:endParaRPr lang="en-US"/>
        </a:p>
      </dgm:t>
    </dgm:pt>
    <dgm:pt modelId="{B80A7EC9-6DAE-47FA-B271-104D0387EFBD}" type="sibTrans" cxnId="{ACFA7C8A-B745-4DC6-974F-C9B09DCDB0D5}">
      <dgm:prSet/>
      <dgm:spPr/>
      <dgm:t>
        <a:bodyPr/>
        <a:lstStyle/>
        <a:p>
          <a:endParaRPr lang="en-US"/>
        </a:p>
      </dgm:t>
    </dgm:pt>
    <dgm:pt modelId="{E5FBA82F-DCD5-4FC6-B412-F85714E8E5C7}">
      <dgm:prSet phldrT="[Text]"/>
      <dgm:spPr/>
      <dgm:t>
        <a:bodyPr/>
        <a:lstStyle/>
        <a:p>
          <a:r>
            <a:rPr lang="en-US" dirty="0"/>
            <a:t>Identify Conflict</a:t>
          </a:r>
        </a:p>
      </dgm:t>
    </dgm:pt>
    <dgm:pt modelId="{FBBA9CF0-F32C-4A26-AFD3-899B3B0F84C7}" type="parTrans" cxnId="{B1270212-66F1-441B-98BF-F56F76F7476F}">
      <dgm:prSet/>
      <dgm:spPr/>
      <dgm:t>
        <a:bodyPr/>
        <a:lstStyle/>
        <a:p>
          <a:endParaRPr lang="en-US"/>
        </a:p>
      </dgm:t>
    </dgm:pt>
    <dgm:pt modelId="{7D91EB5D-F081-4145-9EA3-69DBACDDC1F6}" type="sibTrans" cxnId="{B1270212-66F1-441B-98BF-F56F76F7476F}">
      <dgm:prSet/>
      <dgm:spPr/>
      <dgm:t>
        <a:bodyPr/>
        <a:lstStyle/>
        <a:p>
          <a:endParaRPr lang="en-US"/>
        </a:p>
      </dgm:t>
    </dgm:pt>
    <dgm:pt modelId="{36D092D9-63C9-445C-91E8-50AC2A3F0C21}">
      <dgm:prSet phldrT="[Text]"/>
      <dgm:spPr/>
      <dgm:t>
        <a:bodyPr/>
        <a:lstStyle/>
        <a:p>
          <a:r>
            <a:rPr lang="en-US" dirty="0"/>
            <a:t>Agreement</a:t>
          </a:r>
        </a:p>
      </dgm:t>
    </dgm:pt>
    <dgm:pt modelId="{85896766-CEC3-4BF7-B73C-E149CA036CB4}" type="parTrans" cxnId="{BFF49152-9D07-4588-85FF-2BEEFD31935F}">
      <dgm:prSet/>
      <dgm:spPr/>
      <dgm:t>
        <a:bodyPr/>
        <a:lstStyle/>
        <a:p>
          <a:endParaRPr lang="en-US"/>
        </a:p>
      </dgm:t>
    </dgm:pt>
    <dgm:pt modelId="{E78B111A-5D34-40C5-ADE2-CA51894405F9}" type="sibTrans" cxnId="{BFF49152-9D07-4588-85FF-2BEEFD31935F}">
      <dgm:prSet/>
      <dgm:spPr/>
      <dgm:t>
        <a:bodyPr/>
        <a:lstStyle/>
        <a:p>
          <a:endParaRPr lang="en-US"/>
        </a:p>
      </dgm:t>
    </dgm:pt>
    <dgm:pt modelId="{0979859E-0CC2-462A-894C-5BF185B15572}">
      <dgm:prSet phldrT="[Text]"/>
      <dgm:spPr/>
      <dgm:t>
        <a:bodyPr/>
        <a:lstStyle/>
        <a:p>
          <a:r>
            <a:rPr lang="en-US"/>
            <a:t>Objectives</a:t>
          </a:r>
          <a:endParaRPr lang="en-US" dirty="0"/>
        </a:p>
      </dgm:t>
    </dgm:pt>
    <dgm:pt modelId="{D77F4802-014B-4F0E-8D6E-570372FE6E46}" type="parTrans" cxnId="{C5CCBFED-78B0-4A32-AC0C-6D587B4CE896}">
      <dgm:prSet/>
      <dgm:spPr/>
      <dgm:t>
        <a:bodyPr/>
        <a:lstStyle/>
        <a:p>
          <a:endParaRPr lang="en-US"/>
        </a:p>
      </dgm:t>
    </dgm:pt>
    <dgm:pt modelId="{537AC37C-811E-448D-B505-B13916134FC2}" type="sibTrans" cxnId="{C5CCBFED-78B0-4A32-AC0C-6D587B4CE896}">
      <dgm:prSet/>
      <dgm:spPr/>
      <dgm:t>
        <a:bodyPr/>
        <a:lstStyle/>
        <a:p>
          <a:endParaRPr lang="en-US"/>
        </a:p>
      </dgm:t>
    </dgm:pt>
    <dgm:pt modelId="{17F3CC39-0B11-4E2C-8D97-3DDCE6E1F5F3}" type="pres">
      <dgm:prSet presAssocID="{26B6EE9E-7071-4B7A-8A8E-FE9FC609E24A}" presName="Name0" presStyleCnt="0">
        <dgm:presLayoutVars>
          <dgm:chMax val="3"/>
          <dgm:chPref val="3"/>
          <dgm:bulletEnabled val="1"/>
          <dgm:dir/>
          <dgm:animLvl val="lvl"/>
        </dgm:presLayoutVars>
      </dgm:prSet>
      <dgm:spPr/>
    </dgm:pt>
    <dgm:pt modelId="{BB378BA3-A089-43B4-A176-40BF0F248C94}" type="pres">
      <dgm:prSet presAssocID="{26B6EE9E-7071-4B7A-8A8E-FE9FC609E24A}" presName="arc1" presStyleLbl="node1" presStyleIdx="0" presStyleCnt="4"/>
      <dgm:spPr/>
    </dgm:pt>
    <dgm:pt modelId="{00C8EA99-5E9B-4763-AB3B-BC6C2A77087D}" type="pres">
      <dgm:prSet presAssocID="{26B6EE9E-7071-4B7A-8A8E-FE9FC609E24A}" presName="arc3" presStyleLbl="node1" presStyleIdx="1" presStyleCnt="4"/>
      <dgm:spPr/>
    </dgm:pt>
    <dgm:pt modelId="{30C2081F-BDA6-4B22-A704-51C7BE40F9FD}" type="pres">
      <dgm:prSet presAssocID="{26B6EE9E-7071-4B7A-8A8E-FE9FC609E24A}" presName="parentText2" presStyleLbl="revTx" presStyleIdx="0" presStyleCnt="3">
        <dgm:presLayoutVars>
          <dgm:chMax val="4"/>
          <dgm:chPref val="3"/>
          <dgm:bulletEnabled val="1"/>
        </dgm:presLayoutVars>
      </dgm:prSet>
      <dgm:spPr/>
    </dgm:pt>
    <dgm:pt modelId="{A91F7C56-290C-48CA-8FB9-44151E925273}" type="pres">
      <dgm:prSet presAssocID="{26B6EE9E-7071-4B7A-8A8E-FE9FC609E24A}" presName="arc2" presStyleLbl="node1" presStyleIdx="2" presStyleCnt="4"/>
      <dgm:spPr/>
    </dgm:pt>
    <dgm:pt modelId="{4CA554FC-2878-4B71-9DFE-81350D7533C7}" type="pres">
      <dgm:prSet presAssocID="{26B6EE9E-7071-4B7A-8A8E-FE9FC609E24A}" presName="arc4" presStyleLbl="node1" presStyleIdx="3" presStyleCnt="4"/>
      <dgm:spPr/>
    </dgm:pt>
    <dgm:pt modelId="{98F8D410-344C-41BF-BB46-74891E92CB7F}" type="pres">
      <dgm:prSet presAssocID="{26B6EE9E-7071-4B7A-8A8E-FE9FC609E24A}" presName="parentText3" presStyleLbl="revTx" presStyleIdx="1" presStyleCnt="3">
        <dgm:presLayoutVars>
          <dgm:chMax val="1"/>
          <dgm:chPref val="1"/>
          <dgm:bulletEnabled val="1"/>
        </dgm:presLayoutVars>
      </dgm:prSet>
      <dgm:spPr/>
    </dgm:pt>
    <dgm:pt modelId="{B93B1B97-3584-4F67-8A18-A08F6386BE90}" type="pres">
      <dgm:prSet presAssocID="{26B6EE9E-7071-4B7A-8A8E-FE9FC609E24A}" presName="middleComposite" presStyleCnt="0"/>
      <dgm:spPr/>
    </dgm:pt>
    <dgm:pt modelId="{0D873AA8-F28E-4591-8270-FE2AD5D02E61}" type="pres">
      <dgm:prSet presAssocID="{AFE17F88-07A3-4C38-9F81-26BADA40822D}" presName="circ1" presStyleLbl="vennNode1" presStyleIdx="0" presStyleCnt="12"/>
      <dgm:spPr/>
    </dgm:pt>
    <dgm:pt modelId="{8947C1B0-29C4-4D09-A9E8-19AE938E2CE9}" type="pres">
      <dgm:prSet presAssocID="{AFE17F88-07A3-4C38-9F81-26BADA40822D}" presName="circ1Tx" presStyleLbl="revTx" presStyleIdx="1" presStyleCnt="3">
        <dgm:presLayoutVars>
          <dgm:chMax val="0"/>
          <dgm:chPref val="0"/>
        </dgm:presLayoutVars>
      </dgm:prSet>
      <dgm:spPr/>
    </dgm:pt>
    <dgm:pt modelId="{754FB595-C9A6-4548-9A21-CC26B183BF83}" type="pres">
      <dgm:prSet presAssocID="{EB37E2E3-BCE2-4F44-B08F-01D51AFED9FD}" presName="circ2" presStyleLbl="vennNode1" presStyleIdx="1" presStyleCnt="12"/>
      <dgm:spPr/>
    </dgm:pt>
    <dgm:pt modelId="{DFE8DB12-C8AF-4AAF-897D-26DD14548CEE}" type="pres">
      <dgm:prSet presAssocID="{EB37E2E3-BCE2-4F44-B08F-01D51AFED9FD}" presName="circ2Tx" presStyleLbl="revTx" presStyleIdx="1" presStyleCnt="3">
        <dgm:presLayoutVars>
          <dgm:chMax val="0"/>
          <dgm:chPref val="0"/>
        </dgm:presLayoutVars>
      </dgm:prSet>
      <dgm:spPr/>
    </dgm:pt>
    <dgm:pt modelId="{6847DE1E-3952-45F5-BCCB-BC12A00EB459}" type="pres">
      <dgm:prSet presAssocID="{FC4D3028-8C08-483D-B007-3C5ED61802EA}" presName="circ3" presStyleLbl="vennNode1" presStyleIdx="2" presStyleCnt="12"/>
      <dgm:spPr/>
    </dgm:pt>
    <dgm:pt modelId="{2A674485-1F40-446A-82A2-5FE55AFE63E3}" type="pres">
      <dgm:prSet presAssocID="{FC4D3028-8C08-483D-B007-3C5ED61802EA}" presName="circ3Tx" presStyleLbl="revTx" presStyleIdx="1" presStyleCnt="3">
        <dgm:presLayoutVars>
          <dgm:chMax val="0"/>
          <dgm:chPref val="0"/>
        </dgm:presLayoutVars>
      </dgm:prSet>
      <dgm:spPr/>
    </dgm:pt>
    <dgm:pt modelId="{77DF4B87-C29B-43C8-9DD7-90FD0A759CB7}" type="pres">
      <dgm:prSet presAssocID="{26B6EE9E-7071-4B7A-8A8E-FE9FC609E24A}" presName="leftComposite" presStyleCnt="0"/>
      <dgm:spPr/>
    </dgm:pt>
    <dgm:pt modelId="{A0C7F51D-B6E8-41D0-A607-940C958219E6}" type="pres">
      <dgm:prSet presAssocID="{60B642D9-96B6-4E47-8F22-B7F7ED60CEB2}" presName="childText1_1" presStyleLbl="vennNode1" presStyleIdx="3" presStyleCnt="12">
        <dgm:presLayoutVars>
          <dgm:chMax val="0"/>
          <dgm:chPref val="0"/>
        </dgm:presLayoutVars>
      </dgm:prSet>
      <dgm:spPr/>
    </dgm:pt>
    <dgm:pt modelId="{1EDEA0A0-90C5-48E3-AFCA-EC2FFE35BBE1}" type="pres">
      <dgm:prSet presAssocID="{60B642D9-96B6-4E47-8F22-B7F7ED60CEB2}" presName="ellipse1" presStyleLbl="vennNode1" presStyleIdx="4" presStyleCnt="12"/>
      <dgm:spPr/>
    </dgm:pt>
    <dgm:pt modelId="{564D14BF-DFE6-4FD5-9B02-24DACC4E13A7}" type="pres">
      <dgm:prSet presAssocID="{60B642D9-96B6-4E47-8F22-B7F7ED60CEB2}" presName="ellipse2" presStyleLbl="vennNode1" presStyleIdx="5" presStyleCnt="12"/>
      <dgm:spPr/>
    </dgm:pt>
    <dgm:pt modelId="{1B25E172-F399-4CA5-A9B5-625C9F6A1CC2}" type="pres">
      <dgm:prSet presAssocID="{E5FBA82F-DCD5-4FC6-B412-F85714E8E5C7}" presName="childText1_2" presStyleLbl="vennNode1" presStyleIdx="6" presStyleCnt="12">
        <dgm:presLayoutVars>
          <dgm:chMax val="0"/>
          <dgm:chPref val="0"/>
        </dgm:presLayoutVars>
      </dgm:prSet>
      <dgm:spPr/>
    </dgm:pt>
    <dgm:pt modelId="{DC71065B-F633-4EE1-8A69-9442EF0B28D9}" type="pres">
      <dgm:prSet presAssocID="{E5FBA82F-DCD5-4FC6-B412-F85714E8E5C7}" presName="ellipse3" presStyleLbl="vennNode1" presStyleIdx="7" presStyleCnt="12"/>
      <dgm:spPr/>
    </dgm:pt>
    <dgm:pt modelId="{9394141E-8429-4356-8C6A-3BAAE664A7A7}" type="pres">
      <dgm:prSet presAssocID="{FFF1B0B1-C674-4C88-BC1C-6BBFBE877B81}" presName="childText1_3" presStyleLbl="vennNode1" presStyleIdx="8" presStyleCnt="12">
        <dgm:presLayoutVars>
          <dgm:chMax val="0"/>
          <dgm:chPref val="0"/>
        </dgm:presLayoutVars>
      </dgm:prSet>
      <dgm:spPr/>
    </dgm:pt>
    <dgm:pt modelId="{80AD6634-34A6-4FE9-8F14-2406C9C4DD49}" type="pres">
      <dgm:prSet presAssocID="{0979859E-0CC2-462A-894C-5BF185B15572}" presName="childText1_4" presStyleLbl="vennNode1" presStyleIdx="9" presStyleCnt="12">
        <dgm:presLayoutVars>
          <dgm:chMax val="0"/>
          <dgm:chPref val="0"/>
        </dgm:presLayoutVars>
      </dgm:prSet>
      <dgm:spPr/>
    </dgm:pt>
    <dgm:pt modelId="{17FB7E22-EB8C-4126-8CC8-F73A94D4F15D}" type="pres">
      <dgm:prSet presAssocID="{0979859E-0CC2-462A-894C-5BF185B15572}" presName="ellipse4" presStyleLbl="vennNode1" presStyleIdx="10" presStyleCnt="12"/>
      <dgm:spPr/>
    </dgm:pt>
    <dgm:pt modelId="{98F4A504-420B-4653-9D88-E83DBADB8942}" type="pres">
      <dgm:prSet presAssocID="{0979859E-0CC2-462A-894C-5BF185B15572}" presName="ellipse5" presStyleLbl="vennNode1" presStyleIdx="11" presStyleCnt="12"/>
      <dgm:spPr/>
    </dgm:pt>
    <dgm:pt modelId="{EEE9ADB4-1424-46D0-841B-4A484DDBB9D5}" type="pres">
      <dgm:prSet presAssocID="{26B6EE9E-7071-4B7A-8A8E-FE9FC609E24A}" presName="rightChild" presStyleLbl="node2" presStyleIdx="0" presStyleCnt="1">
        <dgm:presLayoutVars>
          <dgm:chMax val="0"/>
          <dgm:chPref val="0"/>
        </dgm:presLayoutVars>
      </dgm:prSet>
      <dgm:spPr/>
    </dgm:pt>
    <dgm:pt modelId="{B87F9888-7789-402A-BEBB-62A74492A39B}" type="pres">
      <dgm:prSet presAssocID="{26B6EE9E-7071-4B7A-8A8E-FE9FC609E24A}" presName="parentText1" presStyleLbl="revTx" presStyleIdx="2" presStyleCnt="3">
        <dgm:presLayoutVars>
          <dgm:chMax val="4"/>
          <dgm:chPref val="3"/>
          <dgm:bulletEnabled val="1"/>
        </dgm:presLayoutVars>
      </dgm:prSet>
      <dgm:spPr/>
    </dgm:pt>
  </dgm:ptLst>
  <dgm:cxnLst>
    <dgm:cxn modelId="{9A2F0F0C-5DC4-4A43-932F-FC9D6B235900}" type="presOf" srcId="{60B642D9-96B6-4E47-8F22-B7F7ED60CEB2}" destId="{A0C7F51D-B6E8-41D0-A607-940C958219E6}" srcOrd="0" destOrd="0" presId="urn:microsoft.com/office/officeart/2009/3/layout/PhasedProcess"/>
    <dgm:cxn modelId="{88EBB20C-216A-40C1-8ECC-CDB5CD0E497C}" type="presOf" srcId="{36D092D9-63C9-445C-91E8-50AC2A3F0C21}" destId="{98F8D410-344C-41BF-BB46-74891E92CB7F}" srcOrd="0" destOrd="0" presId="urn:microsoft.com/office/officeart/2009/3/layout/PhasedProcess"/>
    <dgm:cxn modelId="{B1270212-66F1-441B-98BF-F56F76F7476F}" srcId="{3B9C2D04-E124-4854-A79F-78C2A6D2248F}" destId="{E5FBA82F-DCD5-4FC6-B412-F85714E8E5C7}" srcOrd="1" destOrd="0" parTransId="{FBBA9CF0-F32C-4A26-AFD3-899B3B0F84C7}" sibTransId="{7D91EB5D-F081-4145-9EA3-69DBACDDC1F6}"/>
    <dgm:cxn modelId="{32C5EF2B-1569-4177-9605-0C8FF10F596E}" type="presOf" srcId="{EB37E2E3-BCE2-4F44-B08F-01D51AFED9FD}" destId="{DFE8DB12-C8AF-4AAF-897D-26DD14548CEE}" srcOrd="1" destOrd="0" presId="urn:microsoft.com/office/officeart/2009/3/layout/PhasedProcess"/>
    <dgm:cxn modelId="{244B4238-4631-4557-A7AD-D0A5702E21CF}" srcId="{48F0866A-2E87-4E27-B399-3FAAC0025B9A}" destId="{FC4D3028-8C08-483D-B007-3C5ED61802EA}" srcOrd="2" destOrd="0" parTransId="{80579944-3109-404F-9573-576264552252}" sibTransId="{D86CBBA2-B722-4AFF-BEDB-E53F0A6ECA87}"/>
    <dgm:cxn modelId="{4C4CCA3E-9CE4-44FE-BC92-C8CD9735203B}" srcId="{26B6EE9E-7071-4B7A-8A8E-FE9FC609E24A}" destId="{3B9C2D04-E124-4854-A79F-78C2A6D2248F}" srcOrd="0" destOrd="0" parTransId="{C6A52439-76C0-4920-9BE0-6163B38BCA51}" sibTransId="{83626171-D31A-47B7-89E5-9C823E50DF21}"/>
    <dgm:cxn modelId="{34BCD540-E7C8-455B-9273-42B4938F25BB}" srcId="{48F0866A-2E87-4E27-B399-3FAAC0025B9A}" destId="{EB37E2E3-BCE2-4F44-B08F-01D51AFED9FD}" srcOrd="1" destOrd="0" parTransId="{9796C496-E337-46BE-AE45-FC7A8BF44586}" sibTransId="{C3B62EBD-7C06-48C5-8B8B-17B93F9A0B8E}"/>
    <dgm:cxn modelId="{9C705041-B0D6-4967-92E0-FBDA7C11E65B}" type="presOf" srcId="{26B6EE9E-7071-4B7A-8A8E-FE9FC609E24A}" destId="{17F3CC39-0B11-4E2C-8D97-3DDCE6E1F5F3}" srcOrd="0" destOrd="0" presId="urn:microsoft.com/office/officeart/2009/3/layout/PhasedProcess"/>
    <dgm:cxn modelId="{414E2A6C-306F-46A7-9D48-EAED58085C4A}" type="presOf" srcId="{E5FBA82F-DCD5-4FC6-B412-F85714E8E5C7}" destId="{1B25E172-F399-4CA5-A9B5-625C9F6A1CC2}" srcOrd="0" destOrd="0" presId="urn:microsoft.com/office/officeart/2009/3/layout/PhasedProcess"/>
    <dgm:cxn modelId="{B4178E6E-AD19-49C6-BF5F-1FA2F430FB7F}" type="presOf" srcId="{FFF1B0B1-C674-4C88-BC1C-6BBFBE877B81}" destId="{9394141E-8429-4356-8C6A-3BAAE664A7A7}" srcOrd="0" destOrd="0" presId="urn:microsoft.com/office/officeart/2009/3/layout/PhasedProcess"/>
    <dgm:cxn modelId="{BFF49152-9D07-4588-85FF-2BEEFD31935F}" srcId="{26B6EE9E-7071-4B7A-8A8E-FE9FC609E24A}" destId="{36D092D9-63C9-445C-91E8-50AC2A3F0C21}" srcOrd="2" destOrd="0" parTransId="{85896766-CEC3-4BF7-B73C-E149CA036CB4}" sibTransId="{E78B111A-5D34-40C5-ADE2-CA51894405F9}"/>
    <dgm:cxn modelId="{6E23957A-36CC-40DC-9CAB-6E052D32DA9C}" type="presOf" srcId="{48F0866A-2E87-4E27-B399-3FAAC0025B9A}" destId="{30C2081F-BDA6-4B22-A704-51C7BE40F9FD}" srcOrd="0" destOrd="0" presId="urn:microsoft.com/office/officeart/2009/3/layout/PhasedProcess"/>
    <dgm:cxn modelId="{17D5C681-C08E-456A-BF86-24E78337BB01}" type="presOf" srcId="{27E6ADB3-A972-43AA-8924-C12B68496B01}" destId="{EEE9ADB4-1424-46D0-841B-4A484DDBB9D5}" srcOrd="0" destOrd="0" presId="urn:microsoft.com/office/officeart/2009/3/layout/PhasedProcess"/>
    <dgm:cxn modelId="{8BC51285-D207-4A5A-82BB-584582BCB71A}" type="presOf" srcId="{0979859E-0CC2-462A-894C-5BF185B15572}" destId="{80AD6634-34A6-4FE9-8F14-2406C9C4DD49}" srcOrd="0" destOrd="0" presId="urn:microsoft.com/office/officeart/2009/3/layout/PhasedProcess"/>
    <dgm:cxn modelId="{ACFA7C8A-B745-4DC6-974F-C9B09DCDB0D5}" srcId="{36D092D9-63C9-445C-91E8-50AC2A3F0C21}" destId="{27E6ADB3-A972-43AA-8924-C12B68496B01}" srcOrd="0" destOrd="0" parTransId="{6DA894AC-D8B9-4B1E-9FCE-F93A8BCD23B3}" sibTransId="{B80A7EC9-6DAE-47FA-B271-104D0387EFBD}"/>
    <dgm:cxn modelId="{8C02748D-FF41-4BB9-99F2-70403E44C59D}" type="presOf" srcId="{3B9C2D04-E124-4854-A79F-78C2A6D2248F}" destId="{B87F9888-7789-402A-BEBB-62A74492A39B}" srcOrd="0" destOrd="0" presId="urn:microsoft.com/office/officeart/2009/3/layout/PhasedProcess"/>
    <dgm:cxn modelId="{61FC0E8E-7C61-43BA-B1EB-6DB54980C043}" srcId="{48F0866A-2E87-4E27-B399-3FAAC0025B9A}" destId="{AFE17F88-07A3-4C38-9F81-26BADA40822D}" srcOrd="0" destOrd="0" parTransId="{D668305F-097C-4F42-AC13-58CD75FF0616}" sibTransId="{FB515686-3065-4C8D-9577-AA8C835DA09F}"/>
    <dgm:cxn modelId="{8EE6148E-F4D4-47D7-A6C2-8DE37C11CD79}" type="presOf" srcId="{FC4D3028-8C08-483D-B007-3C5ED61802EA}" destId="{2A674485-1F40-446A-82A2-5FE55AFE63E3}" srcOrd="1" destOrd="0" presId="urn:microsoft.com/office/officeart/2009/3/layout/PhasedProcess"/>
    <dgm:cxn modelId="{633096BA-8B64-4975-A464-0CF0BF4554E1}" srcId="{26B6EE9E-7071-4B7A-8A8E-FE9FC609E24A}" destId="{48F0866A-2E87-4E27-B399-3FAAC0025B9A}" srcOrd="1" destOrd="0" parTransId="{241CB21F-DE4E-4B51-8511-D2D27C8EA366}" sibTransId="{74FFAAA3-93FD-4B86-B85E-0FF8A228A5DB}"/>
    <dgm:cxn modelId="{30E665BF-9B90-453E-884F-351B954B4B41}" srcId="{3B9C2D04-E124-4854-A79F-78C2A6D2248F}" destId="{60B642D9-96B6-4E47-8F22-B7F7ED60CEB2}" srcOrd="0" destOrd="0" parTransId="{2FFC7B8A-FB23-4A6C-AF55-CE0378217C06}" sibTransId="{3FD0F02B-1511-4187-810B-3B59ED1D5AD6}"/>
    <dgm:cxn modelId="{41067ED3-796A-4523-A460-C55F300FAB83}" srcId="{3B9C2D04-E124-4854-A79F-78C2A6D2248F}" destId="{FFF1B0B1-C674-4C88-BC1C-6BBFBE877B81}" srcOrd="2" destOrd="0" parTransId="{861039F9-CB10-48A5-A3E5-90DEC59D413D}" sibTransId="{8400B2B2-3D0E-489A-8A0C-C3D4BD3A38AD}"/>
    <dgm:cxn modelId="{A9A896D4-ACCD-4745-A4B0-97248D240A50}" type="presOf" srcId="{EB37E2E3-BCE2-4F44-B08F-01D51AFED9FD}" destId="{754FB595-C9A6-4548-9A21-CC26B183BF83}" srcOrd="0" destOrd="0" presId="urn:microsoft.com/office/officeart/2009/3/layout/PhasedProcess"/>
    <dgm:cxn modelId="{D19A0BDC-B6AE-4606-A20D-BD2AD33F4B14}" type="presOf" srcId="{AFE17F88-07A3-4C38-9F81-26BADA40822D}" destId="{0D873AA8-F28E-4591-8270-FE2AD5D02E61}" srcOrd="0" destOrd="0" presId="urn:microsoft.com/office/officeart/2009/3/layout/PhasedProcess"/>
    <dgm:cxn modelId="{E45B62E2-B053-452E-A916-620A7D404409}" type="presOf" srcId="{AFE17F88-07A3-4C38-9F81-26BADA40822D}" destId="{8947C1B0-29C4-4D09-A9E8-19AE938E2CE9}" srcOrd="1" destOrd="0" presId="urn:microsoft.com/office/officeart/2009/3/layout/PhasedProcess"/>
    <dgm:cxn modelId="{C5CCBFED-78B0-4A32-AC0C-6D587B4CE896}" srcId="{3B9C2D04-E124-4854-A79F-78C2A6D2248F}" destId="{0979859E-0CC2-462A-894C-5BF185B15572}" srcOrd="3" destOrd="0" parTransId="{D77F4802-014B-4F0E-8D6E-570372FE6E46}" sibTransId="{537AC37C-811E-448D-B505-B13916134FC2}"/>
    <dgm:cxn modelId="{800001FE-4794-4797-B460-B8CB427A0695}" type="presOf" srcId="{FC4D3028-8C08-483D-B007-3C5ED61802EA}" destId="{6847DE1E-3952-45F5-BCCB-BC12A00EB459}" srcOrd="0" destOrd="0" presId="urn:microsoft.com/office/officeart/2009/3/layout/PhasedProcess"/>
    <dgm:cxn modelId="{357B3026-FA71-477E-A745-8E634C9AB23D}" type="presParOf" srcId="{17F3CC39-0B11-4E2C-8D97-3DDCE6E1F5F3}" destId="{BB378BA3-A089-43B4-A176-40BF0F248C94}" srcOrd="0" destOrd="0" presId="urn:microsoft.com/office/officeart/2009/3/layout/PhasedProcess"/>
    <dgm:cxn modelId="{164D808E-8FF4-40B5-A1DF-F3EEEB179428}" type="presParOf" srcId="{17F3CC39-0B11-4E2C-8D97-3DDCE6E1F5F3}" destId="{00C8EA99-5E9B-4763-AB3B-BC6C2A77087D}" srcOrd="1" destOrd="0" presId="urn:microsoft.com/office/officeart/2009/3/layout/PhasedProcess"/>
    <dgm:cxn modelId="{3207B155-EB20-45C2-902D-6FF359DF60C1}" type="presParOf" srcId="{17F3CC39-0B11-4E2C-8D97-3DDCE6E1F5F3}" destId="{30C2081F-BDA6-4B22-A704-51C7BE40F9FD}" srcOrd="2" destOrd="0" presId="urn:microsoft.com/office/officeart/2009/3/layout/PhasedProcess"/>
    <dgm:cxn modelId="{CA6BE9B1-299E-4728-9300-9FA220653DF0}" type="presParOf" srcId="{17F3CC39-0B11-4E2C-8D97-3DDCE6E1F5F3}" destId="{A91F7C56-290C-48CA-8FB9-44151E925273}" srcOrd="3" destOrd="0" presId="urn:microsoft.com/office/officeart/2009/3/layout/PhasedProcess"/>
    <dgm:cxn modelId="{785C16FE-B1FB-45E1-A1FA-C62CDD648006}" type="presParOf" srcId="{17F3CC39-0B11-4E2C-8D97-3DDCE6E1F5F3}" destId="{4CA554FC-2878-4B71-9DFE-81350D7533C7}" srcOrd="4" destOrd="0" presId="urn:microsoft.com/office/officeart/2009/3/layout/PhasedProcess"/>
    <dgm:cxn modelId="{53C1C240-37B7-4ED2-BFFE-F71BF3546483}" type="presParOf" srcId="{17F3CC39-0B11-4E2C-8D97-3DDCE6E1F5F3}" destId="{98F8D410-344C-41BF-BB46-74891E92CB7F}" srcOrd="5" destOrd="0" presId="urn:microsoft.com/office/officeart/2009/3/layout/PhasedProcess"/>
    <dgm:cxn modelId="{50975F79-CD87-4EF9-8689-D46F083A6A8A}" type="presParOf" srcId="{17F3CC39-0B11-4E2C-8D97-3DDCE6E1F5F3}" destId="{B93B1B97-3584-4F67-8A18-A08F6386BE90}" srcOrd="6" destOrd="0" presId="urn:microsoft.com/office/officeart/2009/3/layout/PhasedProcess"/>
    <dgm:cxn modelId="{604B1477-9A4D-4C85-8537-F17E1E342E47}" type="presParOf" srcId="{B93B1B97-3584-4F67-8A18-A08F6386BE90}" destId="{0D873AA8-F28E-4591-8270-FE2AD5D02E61}" srcOrd="0" destOrd="0" presId="urn:microsoft.com/office/officeart/2009/3/layout/PhasedProcess"/>
    <dgm:cxn modelId="{6C7A931A-2535-4FAD-92E3-52AC95ABE3E1}" type="presParOf" srcId="{B93B1B97-3584-4F67-8A18-A08F6386BE90}" destId="{8947C1B0-29C4-4D09-A9E8-19AE938E2CE9}" srcOrd="1" destOrd="0" presId="urn:microsoft.com/office/officeart/2009/3/layout/PhasedProcess"/>
    <dgm:cxn modelId="{1974F4BA-081B-47D3-8901-A3611389A04F}" type="presParOf" srcId="{B93B1B97-3584-4F67-8A18-A08F6386BE90}" destId="{754FB595-C9A6-4548-9A21-CC26B183BF83}" srcOrd="2" destOrd="0" presId="urn:microsoft.com/office/officeart/2009/3/layout/PhasedProcess"/>
    <dgm:cxn modelId="{E87106C5-F907-4265-87BD-D317D69F5C30}" type="presParOf" srcId="{B93B1B97-3584-4F67-8A18-A08F6386BE90}" destId="{DFE8DB12-C8AF-4AAF-897D-26DD14548CEE}" srcOrd="3" destOrd="0" presId="urn:microsoft.com/office/officeart/2009/3/layout/PhasedProcess"/>
    <dgm:cxn modelId="{6957C320-0F32-44D7-93C0-E3D7F8359AB9}" type="presParOf" srcId="{B93B1B97-3584-4F67-8A18-A08F6386BE90}" destId="{6847DE1E-3952-45F5-BCCB-BC12A00EB459}" srcOrd="4" destOrd="0" presId="urn:microsoft.com/office/officeart/2009/3/layout/PhasedProcess"/>
    <dgm:cxn modelId="{3E013B41-C347-40F9-94E0-AC7A99C2DA21}" type="presParOf" srcId="{B93B1B97-3584-4F67-8A18-A08F6386BE90}" destId="{2A674485-1F40-446A-82A2-5FE55AFE63E3}" srcOrd="5" destOrd="0" presId="urn:microsoft.com/office/officeart/2009/3/layout/PhasedProcess"/>
    <dgm:cxn modelId="{90011554-43FE-4D54-BA80-70BF53D178EF}" type="presParOf" srcId="{17F3CC39-0B11-4E2C-8D97-3DDCE6E1F5F3}" destId="{77DF4B87-C29B-43C8-9DD7-90FD0A759CB7}" srcOrd="7" destOrd="0" presId="urn:microsoft.com/office/officeart/2009/3/layout/PhasedProcess"/>
    <dgm:cxn modelId="{44A4504C-18C9-4E57-9978-F8088FEA8684}" type="presParOf" srcId="{77DF4B87-C29B-43C8-9DD7-90FD0A759CB7}" destId="{A0C7F51D-B6E8-41D0-A607-940C958219E6}" srcOrd="0" destOrd="0" presId="urn:microsoft.com/office/officeart/2009/3/layout/PhasedProcess"/>
    <dgm:cxn modelId="{AA831684-17D0-43B2-B17D-04738BF76534}" type="presParOf" srcId="{77DF4B87-C29B-43C8-9DD7-90FD0A759CB7}" destId="{1EDEA0A0-90C5-48E3-AFCA-EC2FFE35BBE1}" srcOrd="1" destOrd="0" presId="urn:microsoft.com/office/officeart/2009/3/layout/PhasedProcess"/>
    <dgm:cxn modelId="{F7DAD067-EDDC-4002-85FA-A41999A0183E}" type="presParOf" srcId="{77DF4B87-C29B-43C8-9DD7-90FD0A759CB7}" destId="{564D14BF-DFE6-4FD5-9B02-24DACC4E13A7}" srcOrd="2" destOrd="0" presId="urn:microsoft.com/office/officeart/2009/3/layout/PhasedProcess"/>
    <dgm:cxn modelId="{FE26C5EA-99CD-4D74-BFA5-F3FEA402351B}" type="presParOf" srcId="{77DF4B87-C29B-43C8-9DD7-90FD0A759CB7}" destId="{1B25E172-F399-4CA5-A9B5-625C9F6A1CC2}" srcOrd="3" destOrd="0" presId="urn:microsoft.com/office/officeart/2009/3/layout/PhasedProcess"/>
    <dgm:cxn modelId="{8A351C5D-6342-46DF-A342-114A1AA7608E}" type="presParOf" srcId="{77DF4B87-C29B-43C8-9DD7-90FD0A759CB7}" destId="{DC71065B-F633-4EE1-8A69-9442EF0B28D9}" srcOrd="4" destOrd="0" presId="urn:microsoft.com/office/officeart/2009/3/layout/PhasedProcess"/>
    <dgm:cxn modelId="{6309CE96-CAA0-45A6-89BC-A5800FB73293}" type="presParOf" srcId="{77DF4B87-C29B-43C8-9DD7-90FD0A759CB7}" destId="{9394141E-8429-4356-8C6A-3BAAE664A7A7}" srcOrd="5" destOrd="0" presId="urn:microsoft.com/office/officeart/2009/3/layout/PhasedProcess"/>
    <dgm:cxn modelId="{260D28B5-7EA2-4C10-9AD8-0849A8066068}" type="presParOf" srcId="{77DF4B87-C29B-43C8-9DD7-90FD0A759CB7}" destId="{80AD6634-34A6-4FE9-8F14-2406C9C4DD49}" srcOrd="6" destOrd="0" presId="urn:microsoft.com/office/officeart/2009/3/layout/PhasedProcess"/>
    <dgm:cxn modelId="{17941989-AE29-4F4F-A54B-79F9A86A977B}" type="presParOf" srcId="{77DF4B87-C29B-43C8-9DD7-90FD0A759CB7}" destId="{17FB7E22-EB8C-4126-8CC8-F73A94D4F15D}" srcOrd="7" destOrd="0" presId="urn:microsoft.com/office/officeart/2009/3/layout/PhasedProcess"/>
    <dgm:cxn modelId="{E22DAEA9-EE5B-4723-B3A1-72A36D842198}" type="presParOf" srcId="{77DF4B87-C29B-43C8-9DD7-90FD0A759CB7}" destId="{98F4A504-420B-4653-9D88-E83DBADB8942}" srcOrd="8" destOrd="0" presId="urn:microsoft.com/office/officeart/2009/3/layout/PhasedProcess"/>
    <dgm:cxn modelId="{644F5A32-87FA-4697-8CB1-654F1F1ACF6C}" type="presParOf" srcId="{17F3CC39-0B11-4E2C-8D97-3DDCE6E1F5F3}" destId="{EEE9ADB4-1424-46D0-841B-4A484DDBB9D5}" srcOrd="8" destOrd="0" presId="urn:microsoft.com/office/officeart/2009/3/layout/PhasedProcess"/>
    <dgm:cxn modelId="{08E51229-3B25-46EE-91B2-3E19171AA1B3}" type="presParOf" srcId="{17F3CC39-0B11-4E2C-8D97-3DDCE6E1F5F3}" destId="{B87F9888-7789-402A-BEBB-62A74492A39B}" srcOrd="9" destOrd="0" presId="urn:microsoft.com/office/officeart/2009/3/layout/Phased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3178CAB-EC7B-4234-93AF-2C69513C4127}" type="doc">
      <dgm:prSet loTypeId="urn:microsoft.com/office/officeart/2005/8/layout/vList2" loCatId="list" qsTypeId="urn:microsoft.com/office/officeart/2005/8/quickstyle/simple1#6" qsCatId="simple" csTypeId="urn:microsoft.com/office/officeart/2005/8/colors/accent1_2#1" csCatId="accent1"/>
      <dgm:spPr/>
      <dgm:t>
        <a:bodyPr/>
        <a:lstStyle/>
        <a:p>
          <a:endParaRPr lang="en-US"/>
        </a:p>
      </dgm:t>
    </dgm:pt>
    <dgm:pt modelId="{EB19C8A6-6042-4C1D-8138-C55BC04C1373}">
      <dgm:prSet/>
      <dgm:spPr/>
      <dgm:t>
        <a:bodyPr/>
        <a:lstStyle/>
        <a:p>
          <a:r>
            <a:rPr lang="en-US" dirty="0"/>
            <a:t>Agreement is not a function of the # of meetings </a:t>
          </a:r>
        </a:p>
      </dgm:t>
    </dgm:pt>
    <dgm:pt modelId="{CC7AD76D-17C9-408E-9F9E-D128A6183E1D}" type="parTrans" cxnId="{9C37C4E2-6CD5-4561-8BAB-BE9619CD03BA}">
      <dgm:prSet/>
      <dgm:spPr/>
      <dgm:t>
        <a:bodyPr/>
        <a:lstStyle/>
        <a:p>
          <a:endParaRPr lang="en-US"/>
        </a:p>
      </dgm:t>
    </dgm:pt>
    <dgm:pt modelId="{338260B4-41C2-49E9-8643-D6D4D5E90FC9}" type="sibTrans" cxnId="{9C37C4E2-6CD5-4561-8BAB-BE9619CD03BA}">
      <dgm:prSet/>
      <dgm:spPr/>
      <dgm:t>
        <a:bodyPr/>
        <a:lstStyle/>
        <a:p>
          <a:endParaRPr lang="en-US"/>
        </a:p>
      </dgm:t>
    </dgm:pt>
    <dgm:pt modelId="{80B1DD26-FC87-4B32-906C-54160A2395A8}">
      <dgm:prSet/>
      <dgm:spPr/>
      <dgm:t>
        <a:bodyPr/>
        <a:lstStyle/>
        <a:p>
          <a:r>
            <a:rPr lang="en-US" dirty="0"/>
            <a:t>Do not raise form over substance</a:t>
          </a:r>
        </a:p>
      </dgm:t>
    </dgm:pt>
    <dgm:pt modelId="{1A9EE673-9B6F-4EE3-B847-7BA47D0BB3C5}" type="parTrans" cxnId="{0B0925AF-C5B9-457E-833B-717825E0E9EB}">
      <dgm:prSet/>
      <dgm:spPr/>
      <dgm:t>
        <a:bodyPr/>
        <a:lstStyle/>
        <a:p>
          <a:endParaRPr lang="en-US"/>
        </a:p>
      </dgm:t>
    </dgm:pt>
    <dgm:pt modelId="{8B296CC7-C9E4-42B3-9B46-7D6E1CFE046A}" type="sibTrans" cxnId="{0B0925AF-C5B9-457E-833B-717825E0E9EB}">
      <dgm:prSet/>
      <dgm:spPr/>
      <dgm:t>
        <a:bodyPr/>
        <a:lstStyle/>
        <a:p>
          <a:endParaRPr lang="en-US"/>
        </a:p>
      </dgm:t>
    </dgm:pt>
    <dgm:pt modelId="{8BA1841B-9603-471C-87F0-27A3927659B8}">
      <dgm:prSet/>
      <dgm:spPr/>
      <dgm:t>
        <a:bodyPr/>
        <a:lstStyle/>
        <a:p>
          <a:r>
            <a:rPr lang="en-US" dirty="0"/>
            <a:t>Timing and frequency of meetings is very important</a:t>
          </a:r>
        </a:p>
      </dgm:t>
    </dgm:pt>
    <dgm:pt modelId="{082122FD-E21D-4962-B663-B10F013229D7}" type="parTrans" cxnId="{249B1893-7F64-4E3C-AD58-FA2DE9F096CD}">
      <dgm:prSet/>
      <dgm:spPr/>
      <dgm:t>
        <a:bodyPr/>
        <a:lstStyle/>
        <a:p>
          <a:endParaRPr lang="en-US"/>
        </a:p>
      </dgm:t>
    </dgm:pt>
    <dgm:pt modelId="{34AFCBDE-0334-4867-B4DB-A63CF586680D}" type="sibTrans" cxnId="{249B1893-7F64-4E3C-AD58-FA2DE9F096CD}">
      <dgm:prSet/>
      <dgm:spPr/>
      <dgm:t>
        <a:bodyPr/>
        <a:lstStyle/>
        <a:p>
          <a:endParaRPr lang="en-US"/>
        </a:p>
      </dgm:t>
    </dgm:pt>
    <dgm:pt modelId="{CD0BEC4E-F202-4C73-A814-2146985C13D7}">
      <dgm:prSet/>
      <dgm:spPr/>
      <dgm:t>
        <a:bodyPr/>
        <a:lstStyle/>
        <a:p>
          <a:r>
            <a:rPr lang="en-US" dirty="0"/>
            <a:t>Too frequent meetings indicate a lack of firmness</a:t>
          </a:r>
        </a:p>
      </dgm:t>
    </dgm:pt>
    <dgm:pt modelId="{CA11AD21-5397-444C-9E8F-296855DE0478}" type="parTrans" cxnId="{0F7FEE8C-DAE2-4340-ACB8-1AF229B6B08D}">
      <dgm:prSet/>
      <dgm:spPr/>
      <dgm:t>
        <a:bodyPr/>
        <a:lstStyle/>
        <a:p>
          <a:endParaRPr lang="en-US"/>
        </a:p>
      </dgm:t>
    </dgm:pt>
    <dgm:pt modelId="{3964948B-79D0-48DD-BCBA-CABEC483D24B}" type="sibTrans" cxnId="{0F7FEE8C-DAE2-4340-ACB8-1AF229B6B08D}">
      <dgm:prSet/>
      <dgm:spPr/>
      <dgm:t>
        <a:bodyPr/>
        <a:lstStyle/>
        <a:p>
          <a:endParaRPr lang="en-US"/>
        </a:p>
      </dgm:t>
    </dgm:pt>
    <dgm:pt modelId="{BF57EB76-B6D8-46D0-8543-C3A1296A8A4E}" type="pres">
      <dgm:prSet presAssocID="{D3178CAB-EC7B-4234-93AF-2C69513C4127}" presName="linear" presStyleCnt="0">
        <dgm:presLayoutVars>
          <dgm:animLvl val="lvl"/>
          <dgm:resizeHandles val="exact"/>
        </dgm:presLayoutVars>
      </dgm:prSet>
      <dgm:spPr/>
    </dgm:pt>
    <dgm:pt modelId="{E34DD3F0-8E4A-4086-9F5C-887F1BF41EA8}" type="pres">
      <dgm:prSet presAssocID="{EB19C8A6-6042-4C1D-8138-C55BC04C1373}" presName="parentText" presStyleLbl="node1" presStyleIdx="0" presStyleCnt="4">
        <dgm:presLayoutVars>
          <dgm:chMax val="0"/>
          <dgm:bulletEnabled val="1"/>
        </dgm:presLayoutVars>
      </dgm:prSet>
      <dgm:spPr/>
    </dgm:pt>
    <dgm:pt modelId="{7008D51A-62A1-4B76-9AE8-797FEDAE9300}" type="pres">
      <dgm:prSet presAssocID="{338260B4-41C2-49E9-8643-D6D4D5E90FC9}" presName="spacer" presStyleCnt="0"/>
      <dgm:spPr/>
    </dgm:pt>
    <dgm:pt modelId="{AD192153-8F17-4240-8807-E528D1445A8F}" type="pres">
      <dgm:prSet presAssocID="{80B1DD26-FC87-4B32-906C-54160A2395A8}" presName="parentText" presStyleLbl="node1" presStyleIdx="1" presStyleCnt="4">
        <dgm:presLayoutVars>
          <dgm:chMax val="0"/>
          <dgm:bulletEnabled val="1"/>
        </dgm:presLayoutVars>
      </dgm:prSet>
      <dgm:spPr/>
    </dgm:pt>
    <dgm:pt modelId="{821EC06F-ED07-4353-955E-AAFB1064593D}" type="pres">
      <dgm:prSet presAssocID="{8B296CC7-C9E4-42B3-9B46-7D6E1CFE046A}" presName="spacer" presStyleCnt="0"/>
      <dgm:spPr/>
    </dgm:pt>
    <dgm:pt modelId="{4933E7BE-016D-4B6B-84B0-7FB452B9D48E}" type="pres">
      <dgm:prSet presAssocID="{8BA1841B-9603-471C-87F0-27A3927659B8}" presName="parentText" presStyleLbl="node1" presStyleIdx="2" presStyleCnt="4">
        <dgm:presLayoutVars>
          <dgm:chMax val="0"/>
          <dgm:bulletEnabled val="1"/>
        </dgm:presLayoutVars>
      </dgm:prSet>
      <dgm:spPr/>
    </dgm:pt>
    <dgm:pt modelId="{BD4E0B7D-1EDC-4868-9148-71982DDDE331}" type="pres">
      <dgm:prSet presAssocID="{34AFCBDE-0334-4867-B4DB-A63CF586680D}" presName="spacer" presStyleCnt="0"/>
      <dgm:spPr/>
    </dgm:pt>
    <dgm:pt modelId="{109B2FF0-C6BB-4896-87E7-5FBAEF2D9EAA}" type="pres">
      <dgm:prSet presAssocID="{CD0BEC4E-F202-4C73-A814-2146985C13D7}" presName="parentText" presStyleLbl="node1" presStyleIdx="3" presStyleCnt="4">
        <dgm:presLayoutVars>
          <dgm:chMax val="0"/>
          <dgm:bulletEnabled val="1"/>
        </dgm:presLayoutVars>
      </dgm:prSet>
      <dgm:spPr/>
    </dgm:pt>
  </dgm:ptLst>
  <dgm:cxnLst>
    <dgm:cxn modelId="{43EF906A-8530-43EB-B705-7CCD229AFE35}" type="presOf" srcId="{EB19C8A6-6042-4C1D-8138-C55BC04C1373}" destId="{E34DD3F0-8E4A-4086-9F5C-887F1BF41EA8}" srcOrd="0" destOrd="0" presId="urn:microsoft.com/office/officeart/2005/8/layout/vList2"/>
    <dgm:cxn modelId="{0F7FEE8C-DAE2-4340-ACB8-1AF229B6B08D}" srcId="{D3178CAB-EC7B-4234-93AF-2C69513C4127}" destId="{CD0BEC4E-F202-4C73-A814-2146985C13D7}" srcOrd="3" destOrd="0" parTransId="{CA11AD21-5397-444C-9E8F-296855DE0478}" sibTransId="{3964948B-79D0-48DD-BCBA-CABEC483D24B}"/>
    <dgm:cxn modelId="{AF02E28F-DBDC-4EEA-8257-A2C36476FF73}" type="presOf" srcId="{D3178CAB-EC7B-4234-93AF-2C69513C4127}" destId="{BF57EB76-B6D8-46D0-8543-C3A1296A8A4E}" srcOrd="0" destOrd="0" presId="urn:microsoft.com/office/officeart/2005/8/layout/vList2"/>
    <dgm:cxn modelId="{249B1893-7F64-4E3C-AD58-FA2DE9F096CD}" srcId="{D3178CAB-EC7B-4234-93AF-2C69513C4127}" destId="{8BA1841B-9603-471C-87F0-27A3927659B8}" srcOrd="2" destOrd="0" parTransId="{082122FD-E21D-4962-B663-B10F013229D7}" sibTransId="{34AFCBDE-0334-4867-B4DB-A63CF586680D}"/>
    <dgm:cxn modelId="{0B0925AF-C5B9-457E-833B-717825E0E9EB}" srcId="{D3178CAB-EC7B-4234-93AF-2C69513C4127}" destId="{80B1DD26-FC87-4B32-906C-54160A2395A8}" srcOrd="1" destOrd="0" parTransId="{1A9EE673-9B6F-4EE3-B847-7BA47D0BB3C5}" sibTransId="{8B296CC7-C9E4-42B3-9B46-7D6E1CFE046A}"/>
    <dgm:cxn modelId="{9C37C4E2-6CD5-4561-8BAB-BE9619CD03BA}" srcId="{D3178CAB-EC7B-4234-93AF-2C69513C4127}" destId="{EB19C8A6-6042-4C1D-8138-C55BC04C1373}" srcOrd="0" destOrd="0" parTransId="{CC7AD76D-17C9-408E-9F9E-D128A6183E1D}" sibTransId="{338260B4-41C2-49E9-8643-D6D4D5E90FC9}"/>
    <dgm:cxn modelId="{C6458FF0-740D-488B-8408-6EDBA9C6886A}" type="presOf" srcId="{8BA1841B-9603-471C-87F0-27A3927659B8}" destId="{4933E7BE-016D-4B6B-84B0-7FB452B9D48E}" srcOrd="0" destOrd="0" presId="urn:microsoft.com/office/officeart/2005/8/layout/vList2"/>
    <dgm:cxn modelId="{5F62DFFB-75F6-4AFD-96F8-4F21FE48910D}" type="presOf" srcId="{80B1DD26-FC87-4B32-906C-54160A2395A8}" destId="{AD192153-8F17-4240-8807-E528D1445A8F}" srcOrd="0" destOrd="0" presId="urn:microsoft.com/office/officeart/2005/8/layout/vList2"/>
    <dgm:cxn modelId="{84DC91FF-DABE-4C38-A05D-8C706879877B}" type="presOf" srcId="{CD0BEC4E-F202-4C73-A814-2146985C13D7}" destId="{109B2FF0-C6BB-4896-87E7-5FBAEF2D9EAA}" srcOrd="0" destOrd="0" presId="urn:microsoft.com/office/officeart/2005/8/layout/vList2"/>
    <dgm:cxn modelId="{EEF022D6-0C83-4E72-92F1-B1F9185B02EF}" type="presParOf" srcId="{BF57EB76-B6D8-46D0-8543-C3A1296A8A4E}" destId="{E34DD3F0-8E4A-4086-9F5C-887F1BF41EA8}" srcOrd="0" destOrd="0" presId="urn:microsoft.com/office/officeart/2005/8/layout/vList2"/>
    <dgm:cxn modelId="{E61A8643-3C56-43DF-8990-81C579C3C405}" type="presParOf" srcId="{BF57EB76-B6D8-46D0-8543-C3A1296A8A4E}" destId="{7008D51A-62A1-4B76-9AE8-797FEDAE9300}" srcOrd="1" destOrd="0" presId="urn:microsoft.com/office/officeart/2005/8/layout/vList2"/>
    <dgm:cxn modelId="{26DA2DA9-4683-4AFA-8423-D9AC24FE1F77}" type="presParOf" srcId="{BF57EB76-B6D8-46D0-8543-C3A1296A8A4E}" destId="{AD192153-8F17-4240-8807-E528D1445A8F}" srcOrd="2" destOrd="0" presId="urn:microsoft.com/office/officeart/2005/8/layout/vList2"/>
    <dgm:cxn modelId="{B82B59E2-4E5B-4D92-AA31-975AE465B293}" type="presParOf" srcId="{BF57EB76-B6D8-46D0-8543-C3A1296A8A4E}" destId="{821EC06F-ED07-4353-955E-AAFB1064593D}" srcOrd="3" destOrd="0" presId="urn:microsoft.com/office/officeart/2005/8/layout/vList2"/>
    <dgm:cxn modelId="{13CB6703-6F9B-42BD-A31F-EF730DF0C8A2}" type="presParOf" srcId="{BF57EB76-B6D8-46D0-8543-C3A1296A8A4E}" destId="{4933E7BE-016D-4B6B-84B0-7FB452B9D48E}" srcOrd="4" destOrd="0" presId="urn:microsoft.com/office/officeart/2005/8/layout/vList2"/>
    <dgm:cxn modelId="{0C347900-2979-4ECA-8A9C-0AE68266DF34}" type="presParOf" srcId="{BF57EB76-B6D8-46D0-8543-C3A1296A8A4E}" destId="{BD4E0B7D-1EDC-4868-9148-71982DDDE331}" srcOrd="5" destOrd="0" presId="urn:microsoft.com/office/officeart/2005/8/layout/vList2"/>
    <dgm:cxn modelId="{0023CD34-0AF7-453D-8664-9722262BA780}" type="presParOf" srcId="{BF57EB76-B6D8-46D0-8543-C3A1296A8A4E}" destId="{109B2FF0-C6BB-4896-87E7-5FBAEF2D9EA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7FFD463-FCCE-454A-8B85-C634F9632B3F}" type="doc">
      <dgm:prSet loTypeId="urn:microsoft.com/office/officeart/2005/8/layout/hierarchy1" loCatId="hierarchy" qsTypeId="urn:microsoft.com/office/officeart/2005/8/quickstyle/simple1#7" qsCatId="simple" csTypeId="urn:microsoft.com/office/officeart/2005/8/colors/colorful2#5" csCatId="colorful"/>
      <dgm:spPr/>
      <dgm:t>
        <a:bodyPr/>
        <a:lstStyle/>
        <a:p>
          <a:endParaRPr lang="en-US"/>
        </a:p>
      </dgm:t>
    </dgm:pt>
    <dgm:pt modelId="{D2709D74-E810-4E85-A1C4-6351A6700C52}">
      <dgm:prSet/>
      <dgm:spPr/>
      <dgm:t>
        <a:bodyPr/>
        <a:lstStyle/>
        <a:p>
          <a:r>
            <a:rPr lang="en-US" dirty="0"/>
            <a:t>Saying “NO” takes </a:t>
          </a:r>
          <a:r>
            <a:rPr lang="en-US" b="1" dirty="0"/>
            <a:t>practice</a:t>
          </a:r>
          <a:endParaRPr lang="en-US" dirty="0"/>
        </a:p>
      </dgm:t>
    </dgm:pt>
    <dgm:pt modelId="{1C39E85D-5CFA-44B7-886D-49F0DB355B3E}" type="parTrans" cxnId="{2BAB113E-67B5-4F57-9430-109BC1F6E6B5}">
      <dgm:prSet/>
      <dgm:spPr/>
      <dgm:t>
        <a:bodyPr/>
        <a:lstStyle/>
        <a:p>
          <a:endParaRPr lang="en-US"/>
        </a:p>
      </dgm:t>
    </dgm:pt>
    <dgm:pt modelId="{28AFB7FB-9159-4A29-B812-DBA62CCC667F}" type="sibTrans" cxnId="{2BAB113E-67B5-4F57-9430-109BC1F6E6B5}">
      <dgm:prSet/>
      <dgm:spPr/>
      <dgm:t>
        <a:bodyPr/>
        <a:lstStyle/>
        <a:p>
          <a:endParaRPr lang="en-US"/>
        </a:p>
      </dgm:t>
    </dgm:pt>
    <dgm:pt modelId="{8DFDB16E-01CC-4F6E-951D-52BB35872D6F}">
      <dgm:prSet/>
      <dgm:spPr/>
      <dgm:t>
        <a:bodyPr/>
        <a:lstStyle/>
        <a:p>
          <a:r>
            <a:rPr lang="en-US" dirty="0"/>
            <a:t>During the initial stages of bargaining, you may wish to accept proposals of little consequence to establish some good faith.</a:t>
          </a:r>
        </a:p>
      </dgm:t>
    </dgm:pt>
    <dgm:pt modelId="{DF2DCFCE-1028-4050-82A0-DDF6E56A5F4D}" type="parTrans" cxnId="{8E4A5060-A1B3-4D59-866A-89A5F6E43D95}">
      <dgm:prSet/>
      <dgm:spPr/>
      <dgm:t>
        <a:bodyPr/>
        <a:lstStyle/>
        <a:p>
          <a:endParaRPr lang="en-US"/>
        </a:p>
      </dgm:t>
    </dgm:pt>
    <dgm:pt modelId="{20548C91-49AA-452F-AA47-C834A9AEA7F7}" type="sibTrans" cxnId="{8E4A5060-A1B3-4D59-866A-89A5F6E43D95}">
      <dgm:prSet/>
      <dgm:spPr/>
      <dgm:t>
        <a:bodyPr/>
        <a:lstStyle/>
        <a:p>
          <a:endParaRPr lang="en-US"/>
        </a:p>
      </dgm:t>
    </dgm:pt>
    <dgm:pt modelId="{DEE147E5-2971-4887-A837-F4369202C6B5}">
      <dgm:prSet/>
      <dgm:spPr/>
      <dgm:t>
        <a:bodyPr/>
        <a:lstStyle/>
        <a:p>
          <a:r>
            <a:rPr lang="en-US" dirty="0"/>
            <a:t>Rarely should you accept language absent making modifications that represent your interests.</a:t>
          </a:r>
        </a:p>
      </dgm:t>
    </dgm:pt>
    <dgm:pt modelId="{7FC7EED6-92E1-4EE8-AEBF-8CA4CDDE4E8C}" type="parTrans" cxnId="{D0C89B95-F66E-4595-ADDD-6A008FC49307}">
      <dgm:prSet/>
      <dgm:spPr/>
      <dgm:t>
        <a:bodyPr/>
        <a:lstStyle/>
        <a:p>
          <a:endParaRPr lang="en-US"/>
        </a:p>
      </dgm:t>
    </dgm:pt>
    <dgm:pt modelId="{6354759E-E44B-4AA6-BC44-E9E12BF508EF}" type="sibTrans" cxnId="{D0C89B95-F66E-4595-ADDD-6A008FC49307}">
      <dgm:prSet/>
      <dgm:spPr/>
      <dgm:t>
        <a:bodyPr/>
        <a:lstStyle/>
        <a:p>
          <a:endParaRPr lang="en-US"/>
        </a:p>
      </dgm:t>
    </dgm:pt>
    <dgm:pt modelId="{703404C9-7B63-4DE9-A735-80CB7184DD22}" type="pres">
      <dgm:prSet presAssocID="{C7FFD463-FCCE-454A-8B85-C634F9632B3F}" presName="hierChild1" presStyleCnt="0">
        <dgm:presLayoutVars>
          <dgm:chPref val="1"/>
          <dgm:dir/>
          <dgm:animOne val="branch"/>
          <dgm:animLvl val="lvl"/>
          <dgm:resizeHandles/>
        </dgm:presLayoutVars>
      </dgm:prSet>
      <dgm:spPr/>
    </dgm:pt>
    <dgm:pt modelId="{91CF2147-5413-4813-9835-ED7C6B01FEDD}" type="pres">
      <dgm:prSet presAssocID="{D2709D74-E810-4E85-A1C4-6351A6700C52}" presName="hierRoot1" presStyleCnt="0"/>
      <dgm:spPr/>
    </dgm:pt>
    <dgm:pt modelId="{2DF98C1B-72EB-4BCE-824B-1BC630959FED}" type="pres">
      <dgm:prSet presAssocID="{D2709D74-E810-4E85-A1C4-6351A6700C52}" presName="composite" presStyleCnt="0"/>
      <dgm:spPr/>
    </dgm:pt>
    <dgm:pt modelId="{B7590E2A-F8C0-4EC4-A37B-F3AA00EE7C05}" type="pres">
      <dgm:prSet presAssocID="{D2709D74-E810-4E85-A1C4-6351A6700C52}" presName="background" presStyleLbl="node0" presStyleIdx="0" presStyleCnt="3"/>
      <dgm:spPr/>
    </dgm:pt>
    <dgm:pt modelId="{A4352BC3-A104-4443-87DD-4D0F51A139EB}" type="pres">
      <dgm:prSet presAssocID="{D2709D74-E810-4E85-A1C4-6351A6700C52}" presName="text" presStyleLbl="fgAcc0" presStyleIdx="0" presStyleCnt="3">
        <dgm:presLayoutVars>
          <dgm:chPref val="3"/>
        </dgm:presLayoutVars>
      </dgm:prSet>
      <dgm:spPr/>
    </dgm:pt>
    <dgm:pt modelId="{32D66F66-94A5-4469-A7D5-B3543196988D}" type="pres">
      <dgm:prSet presAssocID="{D2709D74-E810-4E85-A1C4-6351A6700C52}" presName="hierChild2" presStyleCnt="0"/>
      <dgm:spPr/>
    </dgm:pt>
    <dgm:pt modelId="{78F924E0-91E8-4E70-973D-B416A97F7B3D}" type="pres">
      <dgm:prSet presAssocID="{8DFDB16E-01CC-4F6E-951D-52BB35872D6F}" presName="hierRoot1" presStyleCnt="0"/>
      <dgm:spPr/>
    </dgm:pt>
    <dgm:pt modelId="{85C9F376-945A-49C2-A8EF-CB28F23A6765}" type="pres">
      <dgm:prSet presAssocID="{8DFDB16E-01CC-4F6E-951D-52BB35872D6F}" presName="composite" presStyleCnt="0"/>
      <dgm:spPr/>
    </dgm:pt>
    <dgm:pt modelId="{651624D1-5297-4201-A40A-08FF4B34C44B}" type="pres">
      <dgm:prSet presAssocID="{8DFDB16E-01CC-4F6E-951D-52BB35872D6F}" presName="background" presStyleLbl="node0" presStyleIdx="1" presStyleCnt="3"/>
      <dgm:spPr/>
    </dgm:pt>
    <dgm:pt modelId="{C435B2D2-0476-4034-8A77-ED0C8B2E722F}" type="pres">
      <dgm:prSet presAssocID="{8DFDB16E-01CC-4F6E-951D-52BB35872D6F}" presName="text" presStyleLbl="fgAcc0" presStyleIdx="1" presStyleCnt="3">
        <dgm:presLayoutVars>
          <dgm:chPref val="3"/>
        </dgm:presLayoutVars>
      </dgm:prSet>
      <dgm:spPr/>
    </dgm:pt>
    <dgm:pt modelId="{215F847C-E1FD-4A8B-A670-A6F822CD54FD}" type="pres">
      <dgm:prSet presAssocID="{8DFDB16E-01CC-4F6E-951D-52BB35872D6F}" presName="hierChild2" presStyleCnt="0"/>
      <dgm:spPr/>
    </dgm:pt>
    <dgm:pt modelId="{5DCFE556-0C08-4F79-B7AA-C69141F8E714}" type="pres">
      <dgm:prSet presAssocID="{DEE147E5-2971-4887-A837-F4369202C6B5}" presName="hierRoot1" presStyleCnt="0"/>
      <dgm:spPr/>
    </dgm:pt>
    <dgm:pt modelId="{F24BD992-7D8D-4C83-AD07-222DA87C6CD3}" type="pres">
      <dgm:prSet presAssocID="{DEE147E5-2971-4887-A837-F4369202C6B5}" presName="composite" presStyleCnt="0"/>
      <dgm:spPr/>
    </dgm:pt>
    <dgm:pt modelId="{7095B1EB-531F-4520-BAEA-2B2AA213E178}" type="pres">
      <dgm:prSet presAssocID="{DEE147E5-2971-4887-A837-F4369202C6B5}" presName="background" presStyleLbl="node0" presStyleIdx="2" presStyleCnt="3"/>
      <dgm:spPr/>
    </dgm:pt>
    <dgm:pt modelId="{939AF742-D01E-4B8F-B08C-A671C4A66F75}" type="pres">
      <dgm:prSet presAssocID="{DEE147E5-2971-4887-A837-F4369202C6B5}" presName="text" presStyleLbl="fgAcc0" presStyleIdx="2" presStyleCnt="3">
        <dgm:presLayoutVars>
          <dgm:chPref val="3"/>
        </dgm:presLayoutVars>
      </dgm:prSet>
      <dgm:spPr/>
    </dgm:pt>
    <dgm:pt modelId="{E7122EB6-8F55-4428-B73A-1444E08A1CD8}" type="pres">
      <dgm:prSet presAssocID="{DEE147E5-2971-4887-A837-F4369202C6B5}" presName="hierChild2" presStyleCnt="0"/>
      <dgm:spPr/>
    </dgm:pt>
  </dgm:ptLst>
  <dgm:cxnLst>
    <dgm:cxn modelId="{2BAB113E-67B5-4F57-9430-109BC1F6E6B5}" srcId="{C7FFD463-FCCE-454A-8B85-C634F9632B3F}" destId="{D2709D74-E810-4E85-A1C4-6351A6700C52}" srcOrd="0" destOrd="0" parTransId="{1C39E85D-5CFA-44B7-886D-49F0DB355B3E}" sibTransId="{28AFB7FB-9159-4A29-B812-DBA62CCC667F}"/>
    <dgm:cxn modelId="{A7258E3F-DB18-4289-89BE-02CE764D5CEE}" type="presOf" srcId="{DEE147E5-2971-4887-A837-F4369202C6B5}" destId="{939AF742-D01E-4B8F-B08C-A671C4A66F75}" srcOrd="0" destOrd="0" presId="urn:microsoft.com/office/officeart/2005/8/layout/hierarchy1"/>
    <dgm:cxn modelId="{8E4A5060-A1B3-4D59-866A-89A5F6E43D95}" srcId="{C7FFD463-FCCE-454A-8B85-C634F9632B3F}" destId="{8DFDB16E-01CC-4F6E-951D-52BB35872D6F}" srcOrd="1" destOrd="0" parTransId="{DF2DCFCE-1028-4050-82A0-DDF6E56A5F4D}" sibTransId="{20548C91-49AA-452F-AA47-C834A9AEA7F7}"/>
    <dgm:cxn modelId="{D0C89B95-F66E-4595-ADDD-6A008FC49307}" srcId="{C7FFD463-FCCE-454A-8B85-C634F9632B3F}" destId="{DEE147E5-2971-4887-A837-F4369202C6B5}" srcOrd="2" destOrd="0" parTransId="{7FC7EED6-92E1-4EE8-AEBF-8CA4CDDE4E8C}" sibTransId="{6354759E-E44B-4AA6-BC44-E9E12BF508EF}"/>
    <dgm:cxn modelId="{0C54C2E8-C130-418A-9E67-874350E7A072}" type="presOf" srcId="{8DFDB16E-01CC-4F6E-951D-52BB35872D6F}" destId="{C435B2D2-0476-4034-8A77-ED0C8B2E722F}" srcOrd="0" destOrd="0" presId="urn:microsoft.com/office/officeart/2005/8/layout/hierarchy1"/>
    <dgm:cxn modelId="{5B31FDF1-430B-4ED8-9BCC-457E0A3093C1}" type="presOf" srcId="{C7FFD463-FCCE-454A-8B85-C634F9632B3F}" destId="{703404C9-7B63-4DE9-A735-80CB7184DD22}" srcOrd="0" destOrd="0" presId="urn:microsoft.com/office/officeart/2005/8/layout/hierarchy1"/>
    <dgm:cxn modelId="{0D25B0FA-0889-4E72-A075-8F853ACD8ED0}" type="presOf" srcId="{D2709D74-E810-4E85-A1C4-6351A6700C52}" destId="{A4352BC3-A104-4443-87DD-4D0F51A139EB}" srcOrd="0" destOrd="0" presId="urn:microsoft.com/office/officeart/2005/8/layout/hierarchy1"/>
    <dgm:cxn modelId="{27723456-9264-4EAA-9234-6021293FDBCE}" type="presParOf" srcId="{703404C9-7B63-4DE9-A735-80CB7184DD22}" destId="{91CF2147-5413-4813-9835-ED7C6B01FEDD}" srcOrd="0" destOrd="0" presId="urn:microsoft.com/office/officeart/2005/8/layout/hierarchy1"/>
    <dgm:cxn modelId="{10632BE2-3731-4908-B3D4-4656983A7071}" type="presParOf" srcId="{91CF2147-5413-4813-9835-ED7C6B01FEDD}" destId="{2DF98C1B-72EB-4BCE-824B-1BC630959FED}" srcOrd="0" destOrd="0" presId="urn:microsoft.com/office/officeart/2005/8/layout/hierarchy1"/>
    <dgm:cxn modelId="{07416076-B352-4C91-9B2D-FB84F33BF50C}" type="presParOf" srcId="{2DF98C1B-72EB-4BCE-824B-1BC630959FED}" destId="{B7590E2A-F8C0-4EC4-A37B-F3AA00EE7C05}" srcOrd="0" destOrd="0" presId="urn:microsoft.com/office/officeart/2005/8/layout/hierarchy1"/>
    <dgm:cxn modelId="{A1F37CE5-6B35-4B8D-9675-3549A95C41D4}" type="presParOf" srcId="{2DF98C1B-72EB-4BCE-824B-1BC630959FED}" destId="{A4352BC3-A104-4443-87DD-4D0F51A139EB}" srcOrd="1" destOrd="0" presId="urn:microsoft.com/office/officeart/2005/8/layout/hierarchy1"/>
    <dgm:cxn modelId="{F9A87F72-07F3-4CD4-8854-0CBA63F8F259}" type="presParOf" srcId="{91CF2147-5413-4813-9835-ED7C6B01FEDD}" destId="{32D66F66-94A5-4469-A7D5-B3543196988D}" srcOrd="1" destOrd="0" presId="urn:microsoft.com/office/officeart/2005/8/layout/hierarchy1"/>
    <dgm:cxn modelId="{0DB5898D-75B3-4CAB-89BE-2F4555D98AF9}" type="presParOf" srcId="{703404C9-7B63-4DE9-A735-80CB7184DD22}" destId="{78F924E0-91E8-4E70-973D-B416A97F7B3D}" srcOrd="1" destOrd="0" presId="urn:microsoft.com/office/officeart/2005/8/layout/hierarchy1"/>
    <dgm:cxn modelId="{806B2F56-6DD4-45F2-BB0C-EB833E0640B4}" type="presParOf" srcId="{78F924E0-91E8-4E70-973D-B416A97F7B3D}" destId="{85C9F376-945A-49C2-A8EF-CB28F23A6765}" srcOrd="0" destOrd="0" presId="urn:microsoft.com/office/officeart/2005/8/layout/hierarchy1"/>
    <dgm:cxn modelId="{D72C228B-99FB-4635-B753-52A614996433}" type="presParOf" srcId="{85C9F376-945A-49C2-A8EF-CB28F23A6765}" destId="{651624D1-5297-4201-A40A-08FF4B34C44B}" srcOrd="0" destOrd="0" presId="urn:microsoft.com/office/officeart/2005/8/layout/hierarchy1"/>
    <dgm:cxn modelId="{636DEB0A-2E64-4EC2-B1BC-0F52E08F7E42}" type="presParOf" srcId="{85C9F376-945A-49C2-A8EF-CB28F23A6765}" destId="{C435B2D2-0476-4034-8A77-ED0C8B2E722F}" srcOrd="1" destOrd="0" presId="urn:microsoft.com/office/officeart/2005/8/layout/hierarchy1"/>
    <dgm:cxn modelId="{DF0BFF0A-FD33-454F-BF1F-39EC993D23A3}" type="presParOf" srcId="{78F924E0-91E8-4E70-973D-B416A97F7B3D}" destId="{215F847C-E1FD-4A8B-A670-A6F822CD54FD}" srcOrd="1" destOrd="0" presId="urn:microsoft.com/office/officeart/2005/8/layout/hierarchy1"/>
    <dgm:cxn modelId="{77B9BECA-889E-4B5D-95EE-3295926E5082}" type="presParOf" srcId="{703404C9-7B63-4DE9-A735-80CB7184DD22}" destId="{5DCFE556-0C08-4F79-B7AA-C69141F8E714}" srcOrd="2" destOrd="0" presId="urn:microsoft.com/office/officeart/2005/8/layout/hierarchy1"/>
    <dgm:cxn modelId="{4B06F35E-D755-4F3E-AC21-FE57F3912032}" type="presParOf" srcId="{5DCFE556-0C08-4F79-B7AA-C69141F8E714}" destId="{F24BD992-7D8D-4C83-AD07-222DA87C6CD3}" srcOrd="0" destOrd="0" presId="urn:microsoft.com/office/officeart/2005/8/layout/hierarchy1"/>
    <dgm:cxn modelId="{7FD7E093-FA4A-4976-9E2C-0D28E208A83C}" type="presParOf" srcId="{F24BD992-7D8D-4C83-AD07-222DA87C6CD3}" destId="{7095B1EB-531F-4520-BAEA-2B2AA213E178}" srcOrd="0" destOrd="0" presId="urn:microsoft.com/office/officeart/2005/8/layout/hierarchy1"/>
    <dgm:cxn modelId="{B1C28F34-9EB5-40D0-8B5A-62C740DC5A95}" type="presParOf" srcId="{F24BD992-7D8D-4C83-AD07-222DA87C6CD3}" destId="{939AF742-D01E-4B8F-B08C-A671C4A66F75}" srcOrd="1" destOrd="0" presId="urn:microsoft.com/office/officeart/2005/8/layout/hierarchy1"/>
    <dgm:cxn modelId="{C8B8445A-54B3-4BE6-AB13-58BA1E6BD658}" type="presParOf" srcId="{5DCFE556-0C08-4F79-B7AA-C69141F8E714}" destId="{E7122EB6-8F55-4428-B73A-1444E08A1CD8}"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7BDD5C-FCBD-485F-A140-E06C8DDB005F}">
      <dsp:nvSpPr>
        <dsp:cNvPr id="0" name=""/>
        <dsp:cNvSpPr/>
      </dsp:nvSpPr>
      <dsp:spPr>
        <a:xfrm>
          <a:off x="0" y="0"/>
          <a:ext cx="4253405" cy="4253405"/>
        </a:xfrm>
        <a:prstGeom prst="pie">
          <a:avLst>
            <a:gd name="adj1" fmla="val 5400000"/>
            <a:gd name="adj2" fmla="val 16200000"/>
          </a:avLst>
        </a:prstGeom>
        <a:solidFill>
          <a:schemeClr val="bg1">
            <a:lumMod val="6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543132-6CDE-4FED-849C-DAAC54AB72B4}">
      <dsp:nvSpPr>
        <dsp:cNvPr id="0" name=""/>
        <dsp:cNvSpPr/>
      </dsp:nvSpPr>
      <dsp:spPr>
        <a:xfrm>
          <a:off x="2126702" y="0"/>
          <a:ext cx="6789327" cy="4253405"/>
        </a:xfrm>
        <a:prstGeom prst="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solidFill>
                <a:schemeClr val="bg2">
                  <a:lumMod val="50000"/>
                </a:schemeClr>
              </a:solidFill>
            </a:rPr>
            <a:t>Prohibited* Subjects</a:t>
          </a:r>
        </a:p>
      </dsp:txBody>
      <dsp:txXfrm>
        <a:off x="2126702" y="0"/>
        <a:ext cx="3394663" cy="1276024"/>
      </dsp:txXfrm>
    </dsp:sp>
    <dsp:sp modelId="{40CDE834-074A-4E14-BDBB-70ACD15EAF8C}">
      <dsp:nvSpPr>
        <dsp:cNvPr id="0" name=""/>
        <dsp:cNvSpPr/>
      </dsp:nvSpPr>
      <dsp:spPr>
        <a:xfrm>
          <a:off x="744347" y="1276024"/>
          <a:ext cx="2764710" cy="2764710"/>
        </a:xfrm>
        <a:prstGeom prst="pie">
          <a:avLst>
            <a:gd name="adj1" fmla="val 5400000"/>
            <a:gd name="adj2" fmla="val 1620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18DBCF-5B9B-4A4F-8D86-83DF71E23F68}">
      <dsp:nvSpPr>
        <dsp:cNvPr id="0" name=""/>
        <dsp:cNvSpPr/>
      </dsp:nvSpPr>
      <dsp:spPr>
        <a:xfrm>
          <a:off x="2114481" y="1168477"/>
          <a:ext cx="6789327" cy="3045881"/>
        </a:xfrm>
        <a:prstGeom prst="rect">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solidFill>
                <a:schemeClr val="accent3"/>
              </a:solidFill>
            </a:rPr>
            <a:t>Permissive Subjects</a:t>
          </a:r>
        </a:p>
      </dsp:txBody>
      <dsp:txXfrm>
        <a:off x="2114481" y="1168477"/>
        <a:ext cx="3394663" cy="1405791"/>
      </dsp:txXfrm>
    </dsp:sp>
    <dsp:sp modelId="{F153D166-DC47-4ABC-9000-8CEBFC53EEDC}">
      <dsp:nvSpPr>
        <dsp:cNvPr id="0" name=""/>
        <dsp:cNvSpPr/>
      </dsp:nvSpPr>
      <dsp:spPr>
        <a:xfrm>
          <a:off x="1488692" y="2552044"/>
          <a:ext cx="1276020" cy="1276020"/>
        </a:xfrm>
        <a:prstGeom prst="pie">
          <a:avLst>
            <a:gd name="adj1" fmla="val 5400000"/>
            <a:gd name="adj2" fmla="val 16200000"/>
          </a:avLst>
        </a:prstGeom>
        <a:solidFill>
          <a:schemeClr val="accent1"/>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4A0C50-30AF-4B55-9260-D4D7F3F5EE57}">
      <dsp:nvSpPr>
        <dsp:cNvPr id="0" name=""/>
        <dsp:cNvSpPr/>
      </dsp:nvSpPr>
      <dsp:spPr>
        <a:xfrm>
          <a:off x="2126702" y="2523614"/>
          <a:ext cx="6789327" cy="1404413"/>
        </a:xfrm>
        <a:prstGeom prst="rect">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solidFill>
                <a:schemeClr val="accent2"/>
              </a:solidFill>
            </a:rPr>
            <a:t>Mandatory Subjects</a:t>
          </a:r>
        </a:p>
      </dsp:txBody>
      <dsp:txXfrm>
        <a:off x="2126702" y="2523614"/>
        <a:ext cx="3394663" cy="1404413"/>
      </dsp:txXfrm>
    </dsp:sp>
    <dsp:sp modelId="{3D0E0E39-759D-40A8-A3D7-54EEB56E94EF}">
      <dsp:nvSpPr>
        <dsp:cNvPr id="0" name=""/>
        <dsp:cNvSpPr/>
      </dsp:nvSpPr>
      <dsp:spPr>
        <a:xfrm>
          <a:off x="5521366" y="0"/>
          <a:ext cx="3394663" cy="1276024"/>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Reemployment Period/Priority</a:t>
          </a:r>
        </a:p>
        <a:p>
          <a:pPr marL="114300" lvl="1" indent="-114300" algn="l" defTabSz="622300">
            <a:lnSpc>
              <a:spcPct val="90000"/>
            </a:lnSpc>
            <a:spcBef>
              <a:spcPct val="0"/>
            </a:spcBef>
            <a:spcAft>
              <a:spcPct val="15000"/>
            </a:spcAft>
            <a:buChar char="•"/>
          </a:pPr>
          <a:r>
            <a:rPr lang="en-US" sz="1400" kern="1200" dirty="0"/>
            <a:t>Management Rights</a:t>
          </a:r>
        </a:p>
        <a:p>
          <a:pPr marL="114300" lvl="1" indent="-114300" algn="l" defTabSz="622300">
            <a:lnSpc>
              <a:spcPct val="90000"/>
            </a:lnSpc>
            <a:spcBef>
              <a:spcPct val="0"/>
            </a:spcBef>
            <a:spcAft>
              <a:spcPct val="15000"/>
            </a:spcAft>
            <a:buChar char="•"/>
          </a:pPr>
          <a:r>
            <a:rPr lang="en-US" sz="1400" kern="1200" dirty="0"/>
            <a:t>Assignments</a:t>
          </a:r>
        </a:p>
        <a:p>
          <a:pPr marL="114300" lvl="1" indent="-114300" algn="l" defTabSz="622300">
            <a:lnSpc>
              <a:spcPct val="90000"/>
            </a:lnSpc>
            <a:spcBef>
              <a:spcPct val="0"/>
            </a:spcBef>
            <a:spcAft>
              <a:spcPct val="15000"/>
            </a:spcAft>
            <a:buChar char="•"/>
          </a:pPr>
          <a:r>
            <a:rPr lang="en-US" sz="1400" kern="1200" dirty="0"/>
            <a:t>Layoffs</a:t>
          </a:r>
        </a:p>
        <a:p>
          <a:pPr marL="114300" lvl="1" indent="-114300" algn="l" defTabSz="622300">
            <a:lnSpc>
              <a:spcPct val="90000"/>
            </a:lnSpc>
            <a:spcBef>
              <a:spcPct val="0"/>
            </a:spcBef>
            <a:spcAft>
              <a:spcPct val="15000"/>
            </a:spcAft>
            <a:buChar char="•"/>
          </a:pPr>
          <a:r>
            <a:rPr lang="en-US" sz="1400" kern="1200" dirty="0"/>
            <a:t>Recruiting</a:t>
          </a:r>
        </a:p>
      </dsp:txBody>
      <dsp:txXfrm>
        <a:off x="5521366" y="0"/>
        <a:ext cx="3394663" cy="1276024"/>
      </dsp:txXfrm>
    </dsp:sp>
    <dsp:sp modelId="{CEB80814-5CFE-4F5F-8710-9FFBC5383A98}">
      <dsp:nvSpPr>
        <dsp:cNvPr id="0" name=""/>
        <dsp:cNvSpPr/>
      </dsp:nvSpPr>
      <dsp:spPr>
        <a:xfrm>
          <a:off x="5521366" y="1276024"/>
          <a:ext cx="3394663" cy="1276020"/>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Sabbatical</a:t>
          </a:r>
        </a:p>
        <a:p>
          <a:pPr marL="114300" lvl="1" indent="-114300" algn="l" defTabSz="622300">
            <a:lnSpc>
              <a:spcPct val="90000"/>
            </a:lnSpc>
            <a:spcBef>
              <a:spcPct val="0"/>
            </a:spcBef>
            <a:spcAft>
              <a:spcPct val="15000"/>
            </a:spcAft>
            <a:buChar char="•"/>
          </a:pPr>
          <a:r>
            <a:rPr lang="en-US" sz="1400" kern="1200" dirty="0"/>
            <a:t>Intellectual Property</a:t>
          </a:r>
        </a:p>
        <a:p>
          <a:pPr marL="114300" lvl="1" indent="-114300" algn="l" defTabSz="622300">
            <a:lnSpc>
              <a:spcPct val="90000"/>
            </a:lnSpc>
            <a:spcBef>
              <a:spcPct val="0"/>
            </a:spcBef>
            <a:spcAft>
              <a:spcPct val="15000"/>
            </a:spcAft>
            <a:buChar char="•"/>
          </a:pPr>
          <a:r>
            <a:rPr lang="en-US" sz="1400" kern="1200" dirty="0"/>
            <a:t>Leave Banking</a:t>
          </a:r>
        </a:p>
        <a:p>
          <a:pPr marL="114300" lvl="1" indent="-114300" algn="l" defTabSz="622300">
            <a:lnSpc>
              <a:spcPct val="90000"/>
            </a:lnSpc>
            <a:spcBef>
              <a:spcPct val="0"/>
            </a:spcBef>
            <a:spcAft>
              <a:spcPct val="15000"/>
            </a:spcAft>
            <a:buChar char="•"/>
          </a:pPr>
          <a:r>
            <a:rPr lang="en-US" sz="1400" kern="1200" dirty="0"/>
            <a:t>Waivers</a:t>
          </a:r>
        </a:p>
        <a:p>
          <a:pPr marL="114300" lvl="1" indent="-114300" algn="l" defTabSz="622300">
            <a:lnSpc>
              <a:spcPct val="90000"/>
            </a:lnSpc>
            <a:spcBef>
              <a:spcPct val="0"/>
            </a:spcBef>
            <a:spcAft>
              <a:spcPct val="15000"/>
            </a:spcAft>
            <a:buChar char="•"/>
          </a:pPr>
          <a:r>
            <a:rPr lang="en-US" sz="1400" kern="1200" dirty="0"/>
            <a:t>Binding Arbitration</a:t>
          </a:r>
        </a:p>
      </dsp:txBody>
      <dsp:txXfrm>
        <a:off x="5521366" y="1276024"/>
        <a:ext cx="3394663" cy="1276020"/>
      </dsp:txXfrm>
    </dsp:sp>
    <dsp:sp modelId="{801083BF-B314-45B8-B781-B331BE3B5290}">
      <dsp:nvSpPr>
        <dsp:cNvPr id="0" name=""/>
        <dsp:cNvSpPr/>
      </dsp:nvSpPr>
      <dsp:spPr>
        <a:xfrm>
          <a:off x="5521366" y="2552044"/>
          <a:ext cx="3394663" cy="1276020"/>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Wages</a:t>
          </a:r>
        </a:p>
        <a:p>
          <a:pPr marL="114300" lvl="1" indent="-114300" algn="l" defTabSz="622300">
            <a:lnSpc>
              <a:spcPct val="90000"/>
            </a:lnSpc>
            <a:spcBef>
              <a:spcPct val="0"/>
            </a:spcBef>
            <a:spcAft>
              <a:spcPct val="15000"/>
            </a:spcAft>
            <a:buChar char="•"/>
          </a:pPr>
          <a:r>
            <a:rPr lang="en-US" sz="1400" kern="1200" dirty="0"/>
            <a:t>Hours</a:t>
          </a:r>
        </a:p>
        <a:p>
          <a:pPr marL="114300" lvl="1" indent="-114300" algn="l" defTabSz="622300">
            <a:lnSpc>
              <a:spcPct val="90000"/>
            </a:lnSpc>
            <a:spcBef>
              <a:spcPct val="0"/>
            </a:spcBef>
            <a:spcAft>
              <a:spcPct val="15000"/>
            </a:spcAft>
            <a:buChar char="•"/>
          </a:pPr>
          <a:r>
            <a:rPr lang="en-US" sz="1400" kern="1200" dirty="0"/>
            <a:t>Benefits</a:t>
          </a:r>
        </a:p>
        <a:p>
          <a:pPr marL="114300" lvl="1" indent="-114300" algn="l" defTabSz="622300">
            <a:lnSpc>
              <a:spcPct val="90000"/>
            </a:lnSpc>
            <a:spcBef>
              <a:spcPct val="0"/>
            </a:spcBef>
            <a:spcAft>
              <a:spcPct val="15000"/>
            </a:spcAft>
            <a:buChar char="•"/>
          </a:pPr>
          <a:r>
            <a:rPr lang="en-US" sz="1400" kern="1200" dirty="0"/>
            <a:t>Evaluation</a:t>
          </a:r>
        </a:p>
        <a:p>
          <a:pPr marL="114300" lvl="1" indent="-114300" algn="l" defTabSz="622300">
            <a:lnSpc>
              <a:spcPct val="90000"/>
            </a:lnSpc>
            <a:spcBef>
              <a:spcPct val="0"/>
            </a:spcBef>
            <a:spcAft>
              <a:spcPct val="15000"/>
            </a:spcAft>
            <a:buChar char="•"/>
          </a:pPr>
          <a:r>
            <a:rPr lang="en-US" sz="1400" kern="1200" dirty="0"/>
            <a:t>Union security</a:t>
          </a:r>
        </a:p>
        <a:p>
          <a:pPr marL="114300" lvl="1" indent="-114300" algn="l" defTabSz="622300">
            <a:lnSpc>
              <a:spcPct val="90000"/>
            </a:lnSpc>
            <a:spcBef>
              <a:spcPct val="0"/>
            </a:spcBef>
            <a:spcAft>
              <a:spcPct val="15000"/>
            </a:spcAft>
            <a:buChar char="•"/>
          </a:pPr>
          <a:r>
            <a:rPr lang="en-US" sz="1400" kern="1200" dirty="0"/>
            <a:t>*Non-Enumerated Subjects</a:t>
          </a:r>
        </a:p>
        <a:p>
          <a:pPr marL="114300" lvl="1" indent="-114300" algn="l" defTabSz="622300">
            <a:lnSpc>
              <a:spcPct val="90000"/>
            </a:lnSpc>
            <a:spcBef>
              <a:spcPct val="0"/>
            </a:spcBef>
            <a:spcAft>
              <a:spcPct val="15000"/>
            </a:spcAft>
            <a:buChar char="•"/>
          </a:pPr>
          <a:r>
            <a:rPr lang="en-US" sz="1400" kern="1200" dirty="0"/>
            <a:t>*Past Practices</a:t>
          </a:r>
        </a:p>
      </dsp:txBody>
      <dsp:txXfrm>
        <a:off x="5521366" y="2552044"/>
        <a:ext cx="3394663" cy="12760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226B7F-E0E8-45F3-B097-D43DC5471655}">
      <dsp:nvSpPr>
        <dsp:cNvPr id="0" name=""/>
        <dsp:cNvSpPr/>
      </dsp:nvSpPr>
      <dsp:spPr>
        <a:xfrm>
          <a:off x="1227" y="297257"/>
          <a:ext cx="4309690" cy="273665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17B8F-8224-44B3-BA78-80C4A44D21A0}">
      <dsp:nvSpPr>
        <dsp:cNvPr id="0" name=""/>
        <dsp:cNvSpPr/>
      </dsp:nvSpPr>
      <dsp:spPr>
        <a:xfrm>
          <a:off x="480082" y="752169"/>
          <a:ext cx="4309690" cy="2736653"/>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The single most important ingredient for ensuring that proposals and ideas are adequately explained at the bargaining table is </a:t>
          </a:r>
          <a:r>
            <a:rPr lang="en-US" sz="2800" b="1" kern="1200" dirty="0"/>
            <a:t>advance preparation</a:t>
          </a:r>
          <a:r>
            <a:rPr lang="en-US" sz="2800" kern="1200" dirty="0"/>
            <a:t>.</a:t>
          </a:r>
        </a:p>
      </dsp:txBody>
      <dsp:txXfrm>
        <a:off x="560236" y="832323"/>
        <a:ext cx="4149382" cy="2576345"/>
      </dsp:txXfrm>
    </dsp:sp>
    <dsp:sp modelId="{7AEA0D35-2631-497C-A5E7-48F35553FD0F}">
      <dsp:nvSpPr>
        <dsp:cNvPr id="0" name=""/>
        <dsp:cNvSpPr/>
      </dsp:nvSpPr>
      <dsp:spPr>
        <a:xfrm>
          <a:off x="5268627" y="297257"/>
          <a:ext cx="4309690" cy="273665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F04756-EF98-4AC7-BDE9-D3E0DDE637B2}">
      <dsp:nvSpPr>
        <dsp:cNvPr id="0" name=""/>
        <dsp:cNvSpPr/>
      </dsp:nvSpPr>
      <dsp:spPr>
        <a:xfrm>
          <a:off x="5747481" y="752169"/>
          <a:ext cx="4309690" cy="2736653"/>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Without advance preparation it is unlikely that ready responses and explanation can be expected at the bargaining table</a:t>
          </a:r>
        </a:p>
      </dsp:txBody>
      <dsp:txXfrm>
        <a:off x="5827635" y="832323"/>
        <a:ext cx="4149382" cy="25763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7F7D1E-510D-4031-B9C6-4396DDEDE5F7}">
      <dsp:nvSpPr>
        <dsp:cNvPr id="0" name=""/>
        <dsp:cNvSpPr/>
      </dsp:nvSpPr>
      <dsp:spPr>
        <a:xfrm>
          <a:off x="0" y="42155"/>
          <a:ext cx="6797675" cy="1591200"/>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Determine who will be at the Table:</a:t>
          </a:r>
        </a:p>
      </dsp:txBody>
      <dsp:txXfrm>
        <a:off x="77676" y="119831"/>
        <a:ext cx="6642323" cy="1435848"/>
      </dsp:txXfrm>
    </dsp:sp>
    <dsp:sp modelId="{A42891CF-0DB8-4B00-91D6-4BC33959C76F}">
      <dsp:nvSpPr>
        <dsp:cNvPr id="0" name=""/>
        <dsp:cNvSpPr/>
      </dsp:nvSpPr>
      <dsp:spPr>
        <a:xfrm>
          <a:off x="0" y="1633355"/>
          <a:ext cx="6797675" cy="3974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826" tIns="50800" rIns="284480" bIns="50800" numCol="1" spcCol="1270" anchor="t" anchorCtr="0">
          <a:noAutofit/>
        </a:bodyPr>
        <a:lstStyle/>
        <a:p>
          <a:pPr marL="285750" lvl="1" indent="-285750" algn="l" defTabSz="1377950">
            <a:lnSpc>
              <a:spcPct val="90000"/>
            </a:lnSpc>
            <a:spcBef>
              <a:spcPct val="0"/>
            </a:spcBef>
            <a:spcAft>
              <a:spcPct val="20000"/>
            </a:spcAft>
            <a:buChar char="•"/>
          </a:pPr>
          <a:r>
            <a:rPr lang="en-US" sz="3100" kern="1200" dirty="0"/>
            <a:t>Who will take notes? </a:t>
          </a:r>
        </a:p>
        <a:p>
          <a:pPr marL="285750" lvl="1" indent="-285750" algn="l" defTabSz="1377950">
            <a:lnSpc>
              <a:spcPct val="90000"/>
            </a:lnSpc>
            <a:spcBef>
              <a:spcPct val="0"/>
            </a:spcBef>
            <a:spcAft>
              <a:spcPct val="20000"/>
            </a:spcAft>
            <a:buChar char="•"/>
          </a:pPr>
          <a:r>
            <a:rPr lang="en-US" sz="3100" kern="1200" dirty="0"/>
            <a:t>Will you bring in an Outside Negotiator? </a:t>
          </a:r>
        </a:p>
        <a:p>
          <a:pPr marL="285750" lvl="1" indent="-285750" algn="l" defTabSz="1377950">
            <a:lnSpc>
              <a:spcPct val="90000"/>
            </a:lnSpc>
            <a:spcBef>
              <a:spcPct val="0"/>
            </a:spcBef>
            <a:spcAft>
              <a:spcPct val="20000"/>
            </a:spcAft>
            <a:buChar char="•"/>
          </a:pPr>
          <a:r>
            <a:rPr lang="en-US" sz="3100" kern="1200" dirty="0"/>
            <a:t>How will the two teams communicate? </a:t>
          </a:r>
        </a:p>
        <a:p>
          <a:pPr marL="285750" lvl="1" indent="-285750" algn="l" defTabSz="1377950">
            <a:lnSpc>
              <a:spcPct val="90000"/>
            </a:lnSpc>
            <a:spcBef>
              <a:spcPct val="0"/>
            </a:spcBef>
            <a:spcAft>
              <a:spcPct val="20000"/>
            </a:spcAft>
            <a:buChar char="•"/>
          </a:pPr>
          <a:r>
            <a:rPr lang="en-US" sz="3100" kern="1200" dirty="0"/>
            <a:t>Who can participate at the Table? </a:t>
          </a:r>
        </a:p>
        <a:p>
          <a:pPr marL="285750" lvl="1" indent="-285750" algn="l" defTabSz="1377950">
            <a:lnSpc>
              <a:spcPct val="90000"/>
            </a:lnSpc>
            <a:spcBef>
              <a:spcPct val="0"/>
            </a:spcBef>
            <a:spcAft>
              <a:spcPct val="20000"/>
            </a:spcAft>
            <a:buChar char="•"/>
          </a:pPr>
          <a:r>
            <a:rPr lang="en-US" sz="3100" kern="1200" dirty="0"/>
            <a:t>Establish ground rules for negotiating? </a:t>
          </a:r>
        </a:p>
      </dsp:txBody>
      <dsp:txXfrm>
        <a:off x="0" y="1633355"/>
        <a:ext cx="6797675" cy="39744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5AB6D1-9E4E-4636-95DA-3F141B466F54}">
      <dsp:nvSpPr>
        <dsp:cNvPr id="0" name=""/>
        <dsp:cNvSpPr/>
      </dsp:nvSpPr>
      <dsp:spPr>
        <a:xfrm>
          <a:off x="0" y="25963"/>
          <a:ext cx="6694467" cy="1271205"/>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Determine the Needs and Subject Matter Expertise:</a:t>
          </a:r>
        </a:p>
      </dsp:txBody>
      <dsp:txXfrm>
        <a:off x="62055" y="88018"/>
        <a:ext cx="6570357" cy="1147095"/>
      </dsp:txXfrm>
    </dsp:sp>
    <dsp:sp modelId="{80BE430E-1056-40A7-B24F-C359BC402165}">
      <dsp:nvSpPr>
        <dsp:cNvPr id="0" name=""/>
        <dsp:cNvSpPr/>
      </dsp:nvSpPr>
      <dsp:spPr>
        <a:xfrm>
          <a:off x="0" y="1297168"/>
          <a:ext cx="6694467" cy="5007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2549" tIns="52070" rIns="291592" bIns="52070" numCol="1" spcCol="1270" anchor="t" anchorCtr="0">
          <a:noAutofit/>
        </a:bodyPr>
        <a:lstStyle/>
        <a:p>
          <a:pPr marL="285750" lvl="1" indent="-285750" algn="l" defTabSz="1422400">
            <a:lnSpc>
              <a:spcPct val="90000"/>
            </a:lnSpc>
            <a:spcBef>
              <a:spcPct val="0"/>
            </a:spcBef>
            <a:spcAft>
              <a:spcPct val="20000"/>
            </a:spcAft>
            <a:buChar char="•"/>
          </a:pPr>
          <a:r>
            <a:rPr lang="en-US" sz="3200" u="sng" kern="1200" dirty="0"/>
            <a:t>Human Resources</a:t>
          </a:r>
          <a:r>
            <a:rPr lang="en-US" sz="3200" kern="1200" dirty="0"/>
            <a:t>: Generally involved in all aspects</a:t>
          </a:r>
        </a:p>
        <a:p>
          <a:pPr marL="285750" lvl="1" indent="-285750" algn="l" defTabSz="1422400">
            <a:lnSpc>
              <a:spcPct val="90000"/>
            </a:lnSpc>
            <a:spcBef>
              <a:spcPct val="0"/>
            </a:spcBef>
            <a:spcAft>
              <a:spcPct val="20000"/>
            </a:spcAft>
            <a:buChar char="•"/>
          </a:pPr>
          <a:r>
            <a:rPr lang="en-US" sz="3200" u="sng" kern="1200" dirty="0"/>
            <a:t>Economic Issues</a:t>
          </a:r>
          <a:r>
            <a:rPr lang="en-US" sz="3200" kern="1200" dirty="0"/>
            <a:t>: Typically include CBO/Fiscal</a:t>
          </a:r>
        </a:p>
        <a:p>
          <a:pPr marL="285750" lvl="1" indent="-285750" algn="l" defTabSz="1422400">
            <a:lnSpc>
              <a:spcPct val="90000"/>
            </a:lnSpc>
            <a:spcBef>
              <a:spcPct val="0"/>
            </a:spcBef>
            <a:spcAft>
              <a:spcPct val="20000"/>
            </a:spcAft>
            <a:buChar char="•"/>
          </a:pPr>
          <a:r>
            <a:rPr lang="en-US" sz="3200" u="sng" kern="1200" dirty="0"/>
            <a:t>Academic Issues</a:t>
          </a:r>
          <a:r>
            <a:rPr lang="en-US" sz="3200" kern="1200" dirty="0"/>
            <a:t>: Typically include Instruction and Student Services</a:t>
          </a:r>
        </a:p>
        <a:p>
          <a:pPr marL="285750" lvl="1" indent="-285750" algn="l" defTabSz="1422400">
            <a:lnSpc>
              <a:spcPct val="90000"/>
            </a:lnSpc>
            <a:spcBef>
              <a:spcPct val="0"/>
            </a:spcBef>
            <a:spcAft>
              <a:spcPct val="20000"/>
            </a:spcAft>
            <a:buChar char="•"/>
          </a:pPr>
          <a:r>
            <a:rPr lang="en-US" sz="3200" u="sng" kern="1200" dirty="0"/>
            <a:t>M&amp;O and Support</a:t>
          </a:r>
          <a:r>
            <a:rPr lang="en-US" sz="3200" kern="1200" dirty="0"/>
            <a:t>:  Typically include classified supervisor</a:t>
          </a:r>
        </a:p>
        <a:p>
          <a:pPr marL="285750" lvl="1" indent="-285750" algn="l" defTabSz="1422400">
            <a:lnSpc>
              <a:spcPct val="90000"/>
            </a:lnSpc>
            <a:spcBef>
              <a:spcPct val="0"/>
            </a:spcBef>
            <a:spcAft>
              <a:spcPct val="20000"/>
            </a:spcAft>
            <a:buChar char="•"/>
          </a:pPr>
          <a:r>
            <a:rPr lang="en-US" sz="3200" u="sng" kern="1200" dirty="0"/>
            <a:t>Police</a:t>
          </a:r>
          <a:r>
            <a:rPr lang="en-US" sz="3200" kern="1200" dirty="0"/>
            <a:t>: Generally include Chief or Senior Admin Officers</a:t>
          </a:r>
        </a:p>
      </dsp:txBody>
      <dsp:txXfrm>
        <a:off x="0" y="1297168"/>
        <a:ext cx="6694467" cy="500732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7CCD8A-2F17-4ACB-944F-E7A1DB2EB7D7}">
      <dsp:nvSpPr>
        <dsp:cNvPr id="0" name=""/>
        <dsp:cNvSpPr/>
      </dsp:nvSpPr>
      <dsp:spPr>
        <a:xfrm>
          <a:off x="0" y="28192"/>
          <a:ext cx="10058399" cy="1079325"/>
        </a:xfrm>
        <a:prstGeom prst="roundRect">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US" sz="4500" kern="1200" dirty="0"/>
            <a:t>Conduct a </a:t>
          </a:r>
          <a:r>
            <a:rPr lang="en-US" sz="4500" b="1" kern="1200" dirty="0"/>
            <a:t>critical review </a:t>
          </a:r>
          <a:r>
            <a:rPr lang="en-US" sz="4500" kern="1200" dirty="0"/>
            <a:t>of the CBA:</a:t>
          </a:r>
        </a:p>
      </dsp:txBody>
      <dsp:txXfrm>
        <a:off x="52688" y="80880"/>
        <a:ext cx="9953023" cy="973949"/>
      </dsp:txXfrm>
    </dsp:sp>
    <dsp:sp modelId="{5B8F70AF-40F4-48F3-8325-6EA8FAA3D332}">
      <dsp:nvSpPr>
        <dsp:cNvPr id="0" name=""/>
        <dsp:cNvSpPr/>
      </dsp:nvSpPr>
      <dsp:spPr>
        <a:xfrm>
          <a:off x="0" y="1107517"/>
          <a:ext cx="10058399" cy="28876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9354" tIns="57150" rIns="320040" bIns="57150" numCol="1" spcCol="1270" anchor="t" anchorCtr="0">
          <a:noAutofit/>
        </a:bodyPr>
        <a:lstStyle/>
        <a:p>
          <a:pPr marL="285750" lvl="1" indent="-285750" algn="l" defTabSz="1555750">
            <a:lnSpc>
              <a:spcPct val="90000"/>
            </a:lnSpc>
            <a:spcBef>
              <a:spcPct val="0"/>
            </a:spcBef>
            <a:spcAft>
              <a:spcPct val="20000"/>
            </a:spcAft>
            <a:buChar char="•"/>
          </a:pPr>
          <a:r>
            <a:rPr lang="en-US" sz="3500" kern="1200" dirty="0"/>
            <a:t>What is unclear? </a:t>
          </a:r>
        </a:p>
        <a:p>
          <a:pPr marL="285750" lvl="1" indent="-285750" algn="l" defTabSz="1555750">
            <a:lnSpc>
              <a:spcPct val="90000"/>
            </a:lnSpc>
            <a:spcBef>
              <a:spcPct val="0"/>
            </a:spcBef>
            <a:spcAft>
              <a:spcPct val="20000"/>
            </a:spcAft>
            <a:buChar char="•"/>
          </a:pPr>
          <a:r>
            <a:rPr lang="en-US" sz="3500" kern="1200" dirty="0"/>
            <a:t>Has there been any part impacted by new laws or recent Court decisions?</a:t>
          </a:r>
        </a:p>
        <a:p>
          <a:pPr marL="285750" lvl="1" indent="-285750" algn="l" defTabSz="1555750">
            <a:lnSpc>
              <a:spcPct val="90000"/>
            </a:lnSpc>
            <a:spcBef>
              <a:spcPct val="0"/>
            </a:spcBef>
            <a:spcAft>
              <a:spcPct val="20000"/>
            </a:spcAft>
            <a:buChar char="•"/>
          </a:pPr>
          <a:r>
            <a:rPr lang="en-US" sz="3500" kern="1200" dirty="0"/>
            <a:t>Have there been grievances?</a:t>
          </a:r>
        </a:p>
        <a:p>
          <a:pPr marL="285750" lvl="1" indent="-285750" algn="l" defTabSz="1555750">
            <a:lnSpc>
              <a:spcPct val="90000"/>
            </a:lnSpc>
            <a:spcBef>
              <a:spcPct val="0"/>
            </a:spcBef>
            <a:spcAft>
              <a:spcPct val="20000"/>
            </a:spcAft>
            <a:buChar char="•"/>
          </a:pPr>
          <a:r>
            <a:rPr lang="en-US" sz="3500" kern="1200" dirty="0"/>
            <a:t>What is not working for the District? </a:t>
          </a:r>
        </a:p>
      </dsp:txBody>
      <dsp:txXfrm>
        <a:off x="0" y="1107517"/>
        <a:ext cx="10058399" cy="288764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354DE5-1C87-498D-A63A-C3DCCA28B0AB}">
      <dsp:nvSpPr>
        <dsp:cNvPr id="0" name=""/>
        <dsp:cNvSpPr/>
      </dsp:nvSpPr>
      <dsp:spPr>
        <a:xfrm>
          <a:off x="1373" y="318801"/>
          <a:ext cx="4822030" cy="306198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72E715-65E3-4208-9266-165AD08B2CF2}">
      <dsp:nvSpPr>
        <dsp:cNvPr id="0" name=""/>
        <dsp:cNvSpPr/>
      </dsp:nvSpPr>
      <dsp:spPr>
        <a:xfrm>
          <a:off x="537155" y="827793"/>
          <a:ext cx="4822030" cy="3061989"/>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dirty="0"/>
            <a:t>“Initial Proposal” </a:t>
          </a:r>
          <a:r>
            <a:rPr lang="en-US" sz="2600" kern="1200" dirty="0"/>
            <a:t>– A set of proposed terms of employment, brought forth by a public school employer or a public school employee organization, as a first effort to negotiate a collective bargaining agreement.</a:t>
          </a:r>
        </a:p>
      </dsp:txBody>
      <dsp:txXfrm>
        <a:off x="626838" y="917476"/>
        <a:ext cx="4642664" cy="2882623"/>
      </dsp:txXfrm>
    </dsp:sp>
    <dsp:sp modelId="{712DB17D-2F26-4C91-9EA5-CFB7A1C3FF8B}">
      <dsp:nvSpPr>
        <dsp:cNvPr id="0" name=""/>
        <dsp:cNvSpPr/>
      </dsp:nvSpPr>
      <dsp:spPr>
        <a:xfrm>
          <a:off x="5894967" y="318801"/>
          <a:ext cx="4822030" cy="306198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095FE1-1A90-46BB-BE01-5EDAA8BB8E6E}">
      <dsp:nvSpPr>
        <dsp:cNvPr id="0" name=""/>
        <dsp:cNvSpPr/>
      </dsp:nvSpPr>
      <dsp:spPr>
        <a:xfrm>
          <a:off x="6430748" y="827793"/>
          <a:ext cx="4822030" cy="3061989"/>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dirty="0"/>
            <a:t>“Sunshining” </a:t>
          </a:r>
          <a:r>
            <a:rPr lang="en-US" sz="2600" kern="1200" dirty="0"/>
            <a:t>– A process required by law in which a public school employer and a public school employee organization present, in a public meeting, their </a:t>
          </a:r>
          <a:r>
            <a:rPr lang="en-US" sz="2600" b="1" i="1" kern="1200" dirty="0"/>
            <a:t>initial proposals</a:t>
          </a:r>
          <a:r>
            <a:rPr lang="en-US" sz="2600" kern="1200" dirty="0"/>
            <a:t> for collective bargaining.</a:t>
          </a:r>
        </a:p>
      </dsp:txBody>
      <dsp:txXfrm>
        <a:off x="6520431" y="917476"/>
        <a:ext cx="4642664" cy="288262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CEA54E-CBD7-4B62-A3E9-C2BA56DDC451}">
      <dsp:nvSpPr>
        <dsp:cNvPr id="0" name=""/>
        <dsp:cNvSpPr/>
      </dsp:nvSpPr>
      <dsp:spPr>
        <a:xfrm>
          <a:off x="1967165" y="1764"/>
          <a:ext cx="1004381" cy="1004381"/>
        </a:xfrm>
        <a:prstGeom prst="ellipse">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l" defTabSz="666750">
            <a:lnSpc>
              <a:spcPct val="90000"/>
            </a:lnSpc>
            <a:spcBef>
              <a:spcPct val="0"/>
            </a:spcBef>
            <a:spcAft>
              <a:spcPct val="35000"/>
            </a:spcAft>
            <a:buNone/>
          </a:pPr>
          <a:r>
            <a:rPr lang="en-US" sz="1500" b="1" kern="1200" dirty="0">
              <a:solidFill>
                <a:schemeClr val="accent6"/>
              </a:solidFill>
            </a:rPr>
            <a:t>Propose Article</a:t>
          </a:r>
        </a:p>
        <a:p>
          <a:pPr marL="114300" lvl="1" indent="-114300" algn="l" defTabSz="533400">
            <a:lnSpc>
              <a:spcPct val="90000"/>
            </a:lnSpc>
            <a:spcBef>
              <a:spcPct val="0"/>
            </a:spcBef>
            <a:spcAft>
              <a:spcPct val="15000"/>
            </a:spcAft>
            <a:buChar char="•"/>
          </a:pPr>
          <a:r>
            <a:rPr lang="en-US" sz="1200" b="1" kern="1200" dirty="0">
              <a:solidFill>
                <a:schemeClr val="accent6"/>
              </a:solidFill>
            </a:rPr>
            <a:t>[repeat]</a:t>
          </a:r>
        </a:p>
      </dsp:txBody>
      <dsp:txXfrm>
        <a:off x="2114253" y="148852"/>
        <a:ext cx="710205" cy="710205"/>
      </dsp:txXfrm>
    </dsp:sp>
    <dsp:sp modelId="{34257AC9-39DC-423B-9A19-423658BBFE03}">
      <dsp:nvSpPr>
        <dsp:cNvPr id="0" name=""/>
        <dsp:cNvSpPr/>
      </dsp:nvSpPr>
      <dsp:spPr>
        <a:xfrm rot="1800000">
          <a:off x="2982246" y="707545"/>
          <a:ext cx="266603" cy="338978"/>
        </a:xfrm>
        <a:prstGeom prst="rightArrow">
          <a:avLst>
            <a:gd name="adj1" fmla="val 60000"/>
            <a:gd name="adj2" fmla="val 50000"/>
          </a:avLst>
        </a:prstGeom>
        <a:gradFill rotWithShape="0">
          <a:gsLst>
            <a:gs pos="0">
              <a:schemeClr val="accent6">
                <a:tint val="60000"/>
                <a:hueOff val="0"/>
                <a:satOff val="0"/>
                <a:lumOff val="0"/>
                <a:alphaOff val="0"/>
                <a:shade val="85000"/>
                <a:satMod val="130000"/>
              </a:schemeClr>
            </a:gs>
            <a:gs pos="34000">
              <a:schemeClr val="accent6">
                <a:tint val="60000"/>
                <a:hueOff val="0"/>
                <a:satOff val="0"/>
                <a:lumOff val="0"/>
                <a:alphaOff val="0"/>
                <a:shade val="87000"/>
                <a:satMod val="125000"/>
              </a:schemeClr>
            </a:gs>
            <a:gs pos="70000">
              <a:schemeClr val="accent6">
                <a:tint val="60000"/>
                <a:hueOff val="0"/>
                <a:satOff val="0"/>
                <a:lumOff val="0"/>
                <a:alphaOff val="0"/>
                <a:tint val="100000"/>
                <a:shade val="90000"/>
                <a:satMod val="130000"/>
              </a:schemeClr>
            </a:gs>
            <a:gs pos="100000">
              <a:schemeClr val="accent6">
                <a:tint val="60000"/>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b="1" kern="1200">
            <a:solidFill>
              <a:schemeClr val="accent6"/>
            </a:solidFill>
          </a:endParaRPr>
        </a:p>
      </dsp:txBody>
      <dsp:txXfrm>
        <a:off x="2987604" y="755346"/>
        <a:ext cx="186622" cy="203386"/>
      </dsp:txXfrm>
    </dsp:sp>
    <dsp:sp modelId="{0BB90D5B-41FE-4357-8682-2A05DC6FA57B}">
      <dsp:nvSpPr>
        <dsp:cNvPr id="0" name=""/>
        <dsp:cNvSpPr/>
      </dsp:nvSpPr>
      <dsp:spPr>
        <a:xfrm>
          <a:off x="3272617" y="755468"/>
          <a:ext cx="1004381" cy="1004381"/>
        </a:xfrm>
        <a:prstGeom prst="ellipse">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accent6"/>
              </a:solidFill>
            </a:rPr>
            <a:t>Reject most</a:t>
          </a:r>
        </a:p>
      </dsp:txBody>
      <dsp:txXfrm>
        <a:off x="3419705" y="902556"/>
        <a:ext cx="710205" cy="710205"/>
      </dsp:txXfrm>
    </dsp:sp>
    <dsp:sp modelId="{DBF36F04-2517-46F1-A0D0-DDA5D8AF9EE4}">
      <dsp:nvSpPr>
        <dsp:cNvPr id="0" name=""/>
        <dsp:cNvSpPr/>
      </dsp:nvSpPr>
      <dsp:spPr>
        <a:xfrm rot="5400000">
          <a:off x="3641506" y="1834327"/>
          <a:ext cx="266603" cy="338978"/>
        </a:xfrm>
        <a:prstGeom prst="rightArrow">
          <a:avLst>
            <a:gd name="adj1" fmla="val 60000"/>
            <a:gd name="adj2" fmla="val 50000"/>
          </a:avLst>
        </a:prstGeom>
        <a:gradFill rotWithShape="0">
          <a:gsLst>
            <a:gs pos="0">
              <a:schemeClr val="accent6">
                <a:tint val="60000"/>
                <a:hueOff val="0"/>
                <a:satOff val="0"/>
                <a:lumOff val="0"/>
                <a:alphaOff val="0"/>
                <a:shade val="85000"/>
                <a:satMod val="130000"/>
              </a:schemeClr>
            </a:gs>
            <a:gs pos="34000">
              <a:schemeClr val="accent6">
                <a:tint val="60000"/>
                <a:hueOff val="0"/>
                <a:satOff val="0"/>
                <a:lumOff val="0"/>
                <a:alphaOff val="0"/>
                <a:shade val="87000"/>
                <a:satMod val="125000"/>
              </a:schemeClr>
            </a:gs>
            <a:gs pos="70000">
              <a:schemeClr val="accent6">
                <a:tint val="60000"/>
                <a:hueOff val="0"/>
                <a:satOff val="0"/>
                <a:lumOff val="0"/>
                <a:alphaOff val="0"/>
                <a:tint val="100000"/>
                <a:shade val="90000"/>
                <a:satMod val="130000"/>
              </a:schemeClr>
            </a:gs>
            <a:gs pos="100000">
              <a:schemeClr val="accent6">
                <a:tint val="60000"/>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b="1" kern="1200">
            <a:solidFill>
              <a:schemeClr val="accent6"/>
            </a:solidFill>
          </a:endParaRPr>
        </a:p>
      </dsp:txBody>
      <dsp:txXfrm>
        <a:off x="3681497" y="1862133"/>
        <a:ext cx="186622" cy="203386"/>
      </dsp:txXfrm>
    </dsp:sp>
    <dsp:sp modelId="{81BABDCD-A3FD-4E8B-8D10-B9750DB20D2F}">
      <dsp:nvSpPr>
        <dsp:cNvPr id="0" name=""/>
        <dsp:cNvSpPr/>
      </dsp:nvSpPr>
      <dsp:spPr>
        <a:xfrm>
          <a:off x="3272617" y="2262875"/>
          <a:ext cx="1004381" cy="1004381"/>
        </a:xfrm>
        <a:prstGeom prst="ellipse">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accent6"/>
              </a:solidFill>
            </a:rPr>
            <a:t>Propose</a:t>
          </a:r>
        </a:p>
      </dsp:txBody>
      <dsp:txXfrm>
        <a:off x="3419705" y="2409963"/>
        <a:ext cx="710205" cy="710205"/>
      </dsp:txXfrm>
    </dsp:sp>
    <dsp:sp modelId="{F951F909-2CE4-4AC5-860B-D38F7846010F}">
      <dsp:nvSpPr>
        <dsp:cNvPr id="0" name=""/>
        <dsp:cNvSpPr/>
      </dsp:nvSpPr>
      <dsp:spPr>
        <a:xfrm rot="9000000">
          <a:off x="2995315" y="2968655"/>
          <a:ext cx="266603" cy="338978"/>
        </a:xfrm>
        <a:prstGeom prst="rightArrow">
          <a:avLst>
            <a:gd name="adj1" fmla="val 60000"/>
            <a:gd name="adj2" fmla="val 50000"/>
          </a:avLst>
        </a:prstGeom>
        <a:gradFill rotWithShape="0">
          <a:gsLst>
            <a:gs pos="0">
              <a:schemeClr val="accent6">
                <a:tint val="60000"/>
                <a:hueOff val="0"/>
                <a:satOff val="0"/>
                <a:lumOff val="0"/>
                <a:alphaOff val="0"/>
                <a:shade val="85000"/>
                <a:satMod val="130000"/>
              </a:schemeClr>
            </a:gs>
            <a:gs pos="34000">
              <a:schemeClr val="accent6">
                <a:tint val="60000"/>
                <a:hueOff val="0"/>
                <a:satOff val="0"/>
                <a:lumOff val="0"/>
                <a:alphaOff val="0"/>
                <a:shade val="87000"/>
                <a:satMod val="125000"/>
              </a:schemeClr>
            </a:gs>
            <a:gs pos="70000">
              <a:schemeClr val="accent6">
                <a:tint val="60000"/>
                <a:hueOff val="0"/>
                <a:satOff val="0"/>
                <a:lumOff val="0"/>
                <a:alphaOff val="0"/>
                <a:tint val="100000"/>
                <a:shade val="90000"/>
                <a:satMod val="130000"/>
              </a:schemeClr>
            </a:gs>
            <a:gs pos="100000">
              <a:schemeClr val="accent6">
                <a:tint val="60000"/>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b="1" kern="1200">
            <a:solidFill>
              <a:schemeClr val="accent6"/>
            </a:solidFill>
          </a:endParaRPr>
        </a:p>
      </dsp:txBody>
      <dsp:txXfrm rot="10800000">
        <a:off x="3069938" y="3016456"/>
        <a:ext cx="186622" cy="203386"/>
      </dsp:txXfrm>
    </dsp:sp>
    <dsp:sp modelId="{BAD70CBF-8AC8-4BA2-A32C-E228FC906579}">
      <dsp:nvSpPr>
        <dsp:cNvPr id="0" name=""/>
        <dsp:cNvSpPr/>
      </dsp:nvSpPr>
      <dsp:spPr>
        <a:xfrm>
          <a:off x="1967165" y="3016578"/>
          <a:ext cx="1004381" cy="1004381"/>
        </a:xfrm>
        <a:prstGeom prst="ellipse">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accent6"/>
              </a:solidFill>
            </a:rPr>
            <a:t>Reject part</a:t>
          </a:r>
        </a:p>
      </dsp:txBody>
      <dsp:txXfrm>
        <a:off x="2114253" y="3163666"/>
        <a:ext cx="710205" cy="710205"/>
      </dsp:txXfrm>
    </dsp:sp>
    <dsp:sp modelId="{8987E726-56F2-41C6-99AC-51DD24A90869}">
      <dsp:nvSpPr>
        <dsp:cNvPr id="0" name=""/>
        <dsp:cNvSpPr/>
      </dsp:nvSpPr>
      <dsp:spPr>
        <a:xfrm rot="12600000">
          <a:off x="1689862" y="2976200"/>
          <a:ext cx="266603" cy="338978"/>
        </a:xfrm>
        <a:prstGeom prst="rightArrow">
          <a:avLst>
            <a:gd name="adj1" fmla="val 60000"/>
            <a:gd name="adj2" fmla="val 50000"/>
          </a:avLst>
        </a:prstGeom>
        <a:gradFill rotWithShape="0">
          <a:gsLst>
            <a:gs pos="0">
              <a:schemeClr val="accent6">
                <a:tint val="60000"/>
                <a:hueOff val="0"/>
                <a:satOff val="0"/>
                <a:lumOff val="0"/>
                <a:alphaOff val="0"/>
                <a:shade val="85000"/>
                <a:satMod val="130000"/>
              </a:schemeClr>
            </a:gs>
            <a:gs pos="34000">
              <a:schemeClr val="accent6">
                <a:tint val="60000"/>
                <a:hueOff val="0"/>
                <a:satOff val="0"/>
                <a:lumOff val="0"/>
                <a:alphaOff val="0"/>
                <a:shade val="87000"/>
                <a:satMod val="125000"/>
              </a:schemeClr>
            </a:gs>
            <a:gs pos="70000">
              <a:schemeClr val="accent6">
                <a:tint val="60000"/>
                <a:hueOff val="0"/>
                <a:satOff val="0"/>
                <a:lumOff val="0"/>
                <a:alphaOff val="0"/>
                <a:tint val="100000"/>
                <a:shade val="90000"/>
                <a:satMod val="130000"/>
              </a:schemeClr>
            </a:gs>
            <a:gs pos="100000">
              <a:schemeClr val="accent6">
                <a:tint val="60000"/>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b="1" kern="1200">
            <a:solidFill>
              <a:schemeClr val="accent6"/>
            </a:solidFill>
          </a:endParaRPr>
        </a:p>
      </dsp:txBody>
      <dsp:txXfrm rot="10800000">
        <a:off x="1764485" y="3063991"/>
        <a:ext cx="186622" cy="203386"/>
      </dsp:txXfrm>
    </dsp:sp>
    <dsp:sp modelId="{CB4431DA-1BD1-44C5-B629-E27AEC18FAEE}">
      <dsp:nvSpPr>
        <dsp:cNvPr id="0" name=""/>
        <dsp:cNvSpPr/>
      </dsp:nvSpPr>
      <dsp:spPr>
        <a:xfrm>
          <a:off x="661712" y="2262875"/>
          <a:ext cx="1004381" cy="1004381"/>
        </a:xfrm>
        <a:prstGeom prst="ellipse">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accent6"/>
              </a:solidFill>
            </a:rPr>
            <a:t>Propose</a:t>
          </a:r>
        </a:p>
      </dsp:txBody>
      <dsp:txXfrm>
        <a:off x="808800" y="2409963"/>
        <a:ext cx="710205" cy="710205"/>
      </dsp:txXfrm>
    </dsp:sp>
    <dsp:sp modelId="{132E7FCD-D9DA-4DFD-AF62-19C6145A2874}">
      <dsp:nvSpPr>
        <dsp:cNvPr id="0" name=""/>
        <dsp:cNvSpPr/>
      </dsp:nvSpPr>
      <dsp:spPr>
        <a:xfrm rot="16200000">
          <a:off x="1030601" y="1849418"/>
          <a:ext cx="266603" cy="338978"/>
        </a:xfrm>
        <a:prstGeom prst="rightArrow">
          <a:avLst>
            <a:gd name="adj1" fmla="val 60000"/>
            <a:gd name="adj2" fmla="val 50000"/>
          </a:avLst>
        </a:prstGeom>
        <a:gradFill rotWithShape="0">
          <a:gsLst>
            <a:gs pos="0">
              <a:schemeClr val="accent6">
                <a:tint val="60000"/>
                <a:hueOff val="0"/>
                <a:satOff val="0"/>
                <a:lumOff val="0"/>
                <a:alphaOff val="0"/>
                <a:shade val="85000"/>
                <a:satMod val="130000"/>
              </a:schemeClr>
            </a:gs>
            <a:gs pos="34000">
              <a:schemeClr val="accent6">
                <a:tint val="60000"/>
                <a:hueOff val="0"/>
                <a:satOff val="0"/>
                <a:lumOff val="0"/>
                <a:alphaOff val="0"/>
                <a:shade val="87000"/>
                <a:satMod val="125000"/>
              </a:schemeClr>
            </a:gs>
            <a:gs pos="70000">
              <a:schemeClr val="accent6">
                <a:tint val="60000"/>
                <a:hueOff val="0"/>
                <a:satOff val="0"/>
                <a:lumOff val="0"/>
                <a:alphaOff val="0"/>
                <a:tint val="100000"/>
                <a:shade val="90000"/>
                <a:satMod val="130000"/>
              </a:schemeClr>
            </a:gs>
            <a:gs pos="100000">
              <a:schemeClr val="accent6">
                <a:tint val="60000"/>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b="1" kern="1200">
            <a:solidFill>
              <a:schemeClr val="accent6"/>
            </a:solidFill>
          </a:endParaRPr>
        </a:p>
      </dsp:txBody>
      <dsp:txXfrm>
        <a:off x="1070592" y="1957205"/>
        <a:ext cx="186622" cy="203386"/>
      </dsp:txXfrm>
    </dsp:sp>
    <dsp:sp modelId="{5470F53E-3AE7-42ED-83B1-D16C23E96DC7}">
      <dsp:nvSpPr>
        <dsp:cNvPr id="0" name=""/>
        <dsp:cNvSpPr/>
      </dsp:nvSpPr>
      <dsp:spPr>
        <a:xfrm>
          <a:off x="661712" y="755468"/>
          <a:ext cx="1004381" cy="1004381"/>
        </a:xfrm>
        <a:prstGeom prst="ellipse">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accent6"/>
              </a:solidFill>
            </a:rPr>
            <a:t>TA</a:t>
          </a:r>
        </a:p>
      </dsp:txBody>
      <dsp:txXfrm>
        <a:off x="808800" y="902556"/>
        <a:ext cx="710205" cy="710205"/>
      </dsp:txXfrm>
    </dsp:sp>
    <dsp:sp modelId="{D69641F2-7E9C-4119-AACC-C61FDBB0BDF7}">
      <dsp:nvSpPr>
        <dsp:cNvPr id="0" name=""/>
        <dsp:cNvSpPr/>
      </dsp:nvSpPr>
      <dsp:spPr>
        <a:xfrm rot="19800000">
          <a:off x="1676793" y="715090"/>
          <a:ext cx="266603" cy="338978"/>
        </a:xfrm>
        <a:prstGeom prst="rightArrow">
          <a:avLst>
            <a:gd name="adj1" fmla="val 60000"/>
            <a:gd name="adj2" fmla="val 50000"/>
          </a:avLst>
        </a:prstGeom>
        <a:gradFill rotWithShape="0">
          <a:gsLst>
            <a:gs pos="0">
              <a:schemeClr val="accent6">
                <a:tint val="60000"/>
                <a:hueOff val="0"/>
                <a:satOff val="0"/>
                <a:lumOff val="0"/>
                <a:alphaOff val="0"/>
                <a:shade val="85000"/>
                <a:satMod val="130000"/>
              </a:schemeClr>
            </a:gs>
            <a:gs pos="34000">
              <a:schemeClr val="accent6">
                <a:tint val="60000"/>
                <a:hueOff val="0"/>
                <a:satOff val="0"/>
                <a:lumOff val="0"/>
                <a:alphaOff val="0"/>
                <a:shade val="87000"/>
                <a:satMod val="125000"/>
              </a:schemeClr>
            </a:gs>
            <a:gs pos="70000">
              <a:schemeClr val="accent6">
                <a:tint val="60000"/>
                <a:hueOff val="0"/>
                <a:satOff val="0"/>
                <a:lumOff val="0"/>
                <a:alphaOff val="0"/>
                <a:tint val="100000"/>
                <a:shade val="90000"/>
                <a:satMod val="130000"/>
              </a:schemeClr>
            </a:gs>
            <a:gs pos="100000">
              <a:schemeClr val="accent6">
                <a:tint val="60000"/>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b="1" kern="1200">
            <a:solidFill>
              <a:schemeClr val="accent6"/>
            </a:solidFill>
          </a:endParaRPr>
        </a:p>
      </dsp:txBody>
      <dsp:txXfrm>
        <a:off x="1682151" y="802881"/>
        <a:ext cx="186622" cy="20338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D9CF18-D883-46D7-866C-4483F7952B85}">
      <dsp:nvSpPr>
        <dsp:cNvPr id="0" name=""/>
        <dsp:cNvSpPr/>
      </dsp:nvSpPr>
      <dsp:spPr>
        <a:xfrm>
          <a:off x="4085" y="837095"/>
          <a:ext cx="1726803" cy="1036081"/>
        </a:xfrm>
        <a:prstGeom prst="roundRect">
          <a:avLst>
            <a:gd name="adj" fmla="val 10000"/>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0" kern="1200" cap="none" spc="0">
              <a:ln w="0"/>
              <a:effectLst>
                <a:outerShdw blurRad="38100" dist="25400" dir="5400000" algn="ctr" rotWithShape="0">
                  <a:srgbClr val="6E747A">
                    <a:alpha val="43000"/>
                  </a:srgbClr>
                </a:outerShdw>
              </a:effectLst>
            </a:rPr>
            <a:t>Agree on Topic</a:t>
          </a:r>
          <a:endParaRPr lang="en-US" sz="2700" b="0" kern="1200" cap="none" spc="0" dirty="0">
            <a:ln w="0"/>
            <a:effectLst>
              <a:outerShdw blurRad="38100" dist="25400" dir="5400000" algn="ctr" rotWithShape="0">
                <a:srgbClr val="6E747A">
                  <a:alpha val="43000"/>
                </a:srgbClr>
              </a:outerShdw>
            </a:effectLst>
          </a:endParaRPr>
        </a:p>
      </dsp:txBody>
      <dsp:txXfrm>
        <a:off x="34431" y="867441"/>
        <a:ext cx="1666111" cy="975389"/>
      </dsp:txXfrm>
    </dsp:sp>
    <dsp:sp modelId="{CAD71340-2B41-43E1-91B4-C7559CF27EE8}">
      <dsp:nvSpPr>
        <dsp:cNvPr id="0" name=""/>
        <dsp:cNvSpPr/>
      </dsp:nvSpPr>
      <dsp:spPr>
        <a:xfrm>
          <a:off x="1882847" y="1141013"/>
          <a:ext cx="366082" cy="428247"/>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b="0" kern="1200" cap="none" spc="0">
            <a:ln w="0"/>
            <a:solidFill>
              <a:schemeClr val="accent1"/>
            </a:solidFill>
            <a:effectLst>
              <a:outerShdw blurRad="38100" dist="25400" dir="5400000" algn="ctr" rotWithShape="0">
                <a:srgbClr val="6E747A">
                  <a:alpha val="43000"/>
                </a:srgbClr>
              </a:outerShdw>
            </a:effectLst>
          </a:endParaRPr>
        </a:p>
      </dsp:txBody>
      <dsp:txXfrm>
        <a:off x="1882847" y="1226662"/>
        <a:ext cx="256257" cy="256949"/>
      </dsp:txXfrm>
    </dsp:sp>
    <dsp:sp modelId="{A4010E75-B9DF-4E3D-BA34-B01E0BA941C2}">
      <dsp:nvSpPr>
        <dsp:cNvPr id="0" name=""/>
        <dsp:cNvSpPr/>
      </dsp:nvSpPr>
      <dsp:spPr>
        <a:xfrm>
          <a:off x="2421610" y="837095"/>
          <a:ext cx="1726803" cy="1036081"/>
        </a:xfrm>
        <a:prstGeom prst="roundRect">
          <a:avLst>
            <a:gd name="adj" fmla="val 10000"/>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0" kern="1200" cap="none" spc="0" dirty="0">
              <a:ln w="0"/>
              <a:effectLst>
                <a:outerShdw blurRad="38100" dist="25400" dir="5400000" algn="ctr" rotWithShape="0">
                  <a:srgbClr val="6E747A">
                    <a:alpha val="43000"/>
                  </a:srgbClr>
                </a:outerShdw>
              </a:effectLst>
            </a:rPr>
            <a:t>Tell the Story</a:t>
          </a:r>
        </a:p>
      </dsp:txBody>
      <dsp:txXfrm>
        <a:off x="2451956" y="867441"/>
        <a:ext cx="1666111" cy="975389"/>
      </dsp:txXfrm>
    </dsp:sp>
    <dsp:sp modelId="{B7451382-F8BE-4927-919C-22A2F7991992}">
      <dsp:nvSpPr>
        <dsp:cNvPr id="0" name=""/>
        <dsp:cNvSpPr/>
      </dsp:nvSpPr>
      <dsp:spPr>
        <a:xfrm>
          <a:off x="4300371" y="1141013"/>
          <a:ext cx="366082" cy="428247"/>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b="0" kern="1200" cap="none" spc="0">
            <a:ln w="0"/>
            <a:solidFill>
              <a:schemeClr val="accent1"/>
            </a:solidFill>
            <a:effectLst>
              <a:outerShdw blurRad="38100" dist="25400" dir="5400000" algn="ctr" rotWithShape="0">
                <a:srgbClr val="6E747A">
                  <a:alpha val="43000"/>
                </a:srgbClr>
              </a:outerShdw>
            </a:effectLst>
          </a:endParaRPr>
        </a:p>
      </dsp:txBody>
      <dsp:txXfrm>
        <a:off x="4300371" y="1226662"/>
        <a:ext cx="256257" cy="256949"/>
      </dsp:txXfrm>
    </dsp:sp>
    <dsp:sp modelId="{B8F3B3CA-4FDD-4602-A38E-3EB4EC829E14}">
      <dsp:nvSpPr>
        <dsp:cNvPr id="0" name=""/>
        <dsp:cNvSpPr/>
      </dsp:nvSpPr>
      <dsp:spPr>
        <a:xfrm>
          <a:off x="4839134" y="837095"/>
          <a:ext cx="1726803" cy="1036081"/>
        </a:xfrm>
        <a:prstGeom prst="roundRect">
          <a:avLst>
            <a:gd name="adj" fmla="val 10000"/>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0" kern="1200" cap="none" spc="0">
              <a:ln w="0"/>
              <a:effectLst>
                <a:outerShdw blurRad="38100" dist="25400" dir="5400000" algn="ctr" rotWithShape="0">
                  <a:srgbClr val="6E747A">
                    <a:alpha val="43000"/>
                  </a:srgbClr>
                </a:outerShdw>
              </a:effectLst>
            </a:rPr>
            <a:t>Identify Issues</a:t>
          </a:r>
          <a:endParaRPr lang="en-US" sz="2700" b="0" kern="1200" cap="none" spc="0" dirty="0">
            <a:ln w="0"/>
            <a:effectLst>
              <a:outerShdw blurRad="38100" dist="25400" dir="5400000" algn="ctr" rotWithShape="0">
                <a:srgbClr val="6E747A">
                  <a:alpha val="43000"/>
                </a:srgbClr>
              </a:outerShdw>
            </a:effectLst>
          </a:endParaRPr>
        </a:p>
      </dsp:txBody>
      <dsp:txXfrm>
        <a:off x="4869480" y="867441"/>
        <a:ext cx="1666111" cy="975389"/>
      </dsp:txXfrm>
    </dsp:sp>
    <dsp:sp modelId="{42790227-4698-4A38-9825-B3D857486FD3}">
      <dsp:nvSpPr>
        <dsp:cNvPr id="0" name=""/>
        <dsp:cNvSpPr/>
      </dsp:nvSpPr>
      <dsp:spPr>
        <a:xfrm>
          <a:off x="6717896" y="1141013"/>
          <a:ext cx="366082" cy="428247"/>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b="0" kern="1200" cap="none" spc="0">
            <a:ln w="0"/>
            <a:solidFill>
              <a:schemeClr val="accent1"/>
            </a:solidFill>
            <a:effectLst>
              <a:outerShdw blurRad="38100" dist="25400" dir="5400000" algn="ctr" rotWithShape="0">
                <a:srgbClr val="6E747A">
                  <a:alpha val="43000"/>
                </a:srgbClr>
              </a:outerShdw>
            </a:effectLst>
          </a:endParaRPr>
        </a:p>
      </dsp:txBody>
      <dsp:txXfrm>
        <a:off x="6717896" y="1226662"/>
        <a:ext cx="256257" cy="256949"/>
      </dsp:txXfrm>
    </dsp:sp>
    <dsp:sp modelId="{124F12C7-515D-46A9-9031-E9ADF035B154}">
      <dsp:nvSpPr>
        <dsp:cNvPr id="0" name=""/>
        <dsp:cNvSpPr/>
      </dsp:nvSpPr>
      <dsp:spPr>
        <a:xfrm>
          <a:off x="7256658" y="837095"/>
          <a:ext cx="1726803" cy="1036081"/>
        </a:xfrm>
        <a:prstGeom prst="roundRect">
          <a:avLst>
            <a:gd name="adj" fmla="val 10000"/>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0" kern="1200" cap="none" spc="0">
              <a:ln w="0"/>
              <a:effectLst>
                <a:outerShdw blurRad="38100" dist="25400" dir="5400000" algn="ctr" rotWithShape="0">
                  <a:srgbClr val="6E747A">
                    <a:alpha val="43000"/>
                  </a:srgbClr>
                </a:outerShdw>
              </a:effectLst>
            </a:rPr>
            <a:t>Questions</a:t>
          </a:r>
          <a:endParaRPr lang="en-US" sz="2700" b="0" kern="1200" cap="none" spc="0" dirty="0">
            <a:ln w="0"/>
            <a:effectLst>
              <a:outerShdw blurRad="38100" dist="25400" dir="5400000" algn="ctr" rotWithShape="0">
                <a:srgbClr val="6E747A">
                  <a:alpha val="43000"/>
                </a:srgbClr>
              </a:outerShdw>
            </a:effectLst>
          </a:endParaRPr>
        </a:p>
      </dsp:txBody>
      <dsp:txXfrm>
        <a:off x="7287004" y="867441"/>
        <a:ext cx="1666111" cy="975389"/>
      </dsp:txXfrm>
    </dsp:sp>
    <dsp:sp modelId="{D0064E5F-0ABC-4F0F-9F0C-A02B3C1565D5}">
      <dsp:nvSpPr>
        <dsp:cNvPr id="0" name=""/>
        <dsp:cNvSpPr/>
      </dsp:nvSpPr>
      <dsp:spPr>
        <a:xfrm>
          <a:off x="9135420" y="1141013"/>
          <a:ext cx="366082" cy="428247"/>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b="0" kern="1200" cap="none" spc="0">
            <a:ln w="0"/>
            <a:solidFill>
              <a:schemeClr val="accent1"/>
            </a:solidFill>
            <a:effectLst>
              <a:outerShdw blurRad="38100" dist="25400" dir="5400000" algn="ctr" rotWithShape="0">
                <a:srgbClr val="6E747A">
                  <a:alpha val="43000"/>
                </a:srgbClr>
              </a:outerShdw>
            </a:effectLst>
          </a:endParaRPr>
        </a:p>
      </dsp:txBody>
      <dsp:txXfrm>
        <a:off x="9135420" y="1226662"/>
        <a:ext cx="256257" cy="256949"/>
      </dsp:txXfrm>
    </dsp:sp>
    <dsp:sp modelId="{000C6826-C215-4150-8F99-847FDFC1015E}">
      <dsp:nvSpPr>
        <dsp:cNvPr id="0" name=""/>
        <dsp:cNvSpPr/>
      </dsp:nvSpPr>
      <dsp:spPr>
        <a:xfrm>
          <a:off x="9674183" y="837095"/>
          <a:ext cx="1954931" cy="1036081"/>
        </a:xfrm>
        <a:prstGeom prst="roundRect">
          <a:avLst>
            <a:gd name="adj" fmla="val 10000"/>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0" kern="1200" cap="none" spc="0">
              <a:ln w="0"/>
              <a:effectLst>
                <a:outerShdw blurRad="38100" dist="25400" dir="5400000" algn="ctr" rotWithShape="0">
                  <a:srgbClr val="6E747A">
                    <a:alpha val="43000"/>
                  </a:srgbClr>
                </a:outerShdw>
              </a:effectLst>
            </a:rPr>
            <a:t>Potential</a:t>
          </a:r>
        </a:p>
        <a:p>
          <a:pPr marL="0" lvl="0" indent="0" algn="ctr" defTabSz="889000">
            <a:lnSpc>
              <a:spcPct val="90000"/>
            </a:lnSpc>
            <a:spcBef>
              <a:spcPct val="0"/>
            </a:spcBef>
            <a:spcAft>
              <a:spcPct val="35000"/>
            </a:spcAft>
            <a:buNone/>
          </a:pPr>
          <a:r>
            <a:rPr lang="en-US" sz="2000" b="0" kern="1200" cap="none" spc="0">
              <a:ln w="0"/>
              <a:effectLst>
                <a:outerShdw blurRad="38100" dist="25400" dir="5400000" algn="ctr" rotWithShape="0">
                  <a:srgbClr val="6E747A">
                    <a:alpha val="43000"/>
                  </a:srgbClr>
                </a:outerShdw>
              </a:effectLst>
            </a:rPr>
            <a:t>Stakeholders</a:t>
          </a:r>
          <a:endParaRPr lang="en-US" sz="1800" b="0" kern="1200" cap="none" spc="0" dirty="0">
            <a:ln w="0"/>
            <a:effectLst>
              <a:outerShdw blurRad="38100" dist="25400" dir="5400000" algn="ctr" rotWithShape="0">
                <a:srgbClr val="6E747A">
                  <a:alpha val="43000"/>
                </a:srgbClr>
              </a:outerShdw>
            </a:effectLst>
          </a:endParaRPr>
        </a:p>
      </dsp:txBody>
      <dsp:txXfrm>
        <a:off x="9704529" y="867441"/>
        <a:ext cx="1894239" cy="975389"/>
      </dsp:txXfrm>
    </dsp:sp>
    <dsp:sp modelId="{41BD851B-3077-49A1-B7BF-86AB180A55A1}">
      <dsp:nvSpPr>
        <dsp:cNvPr id="0" name=""/>
        <dsp:cNvSpPr/>
      </dsp:nvSpPr>
      <dsp:spPr>
        <a:xfrm rot="5173249">
          <a:off x="10524556" y="1994054"/>
          <a:ext cx="366880" cy="428247"/>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b="0" kern="1200" cap="none" spc="0">
            <a:ln w="0"/>
            <a:solidFill>
              <a:schemeClr val="accent1"/>
            </a:solidFill>
            <a:effectLst>
              <a:outerShdw blurRad="38100" dist="25400" dir="5400000" algn="ctr" rotWithShape="0">
                <a:srgbClr val="6E747A">
                  <a:alpha val="43000"/>
                </a:srgbClr>
              </a:outerShdw>
            </a:effectLst>
          </a:endParaRPr>
        </a:p>
      </dsp:txBody>
      <dsp:txXfrm rot="-5400000">
        <a:off x="10575895" y="2024857"/>
        <a:ext cx="256949" cy="256816"/>
      </dsp:txXfrm>
    </dsp:sp>
    <dsp:sp modelId="{27BF322D-90F5-4122-83CE-93F079304054}">
      <dsp:nvSpPr>
        <dsp:cNvPr id="0" name=""/>
        <dsp:cNvSpPr/>
      </dsp:nvSpPr>
      <dsp:spPr>
        <a:xfrm>
          <a:off x="9902311" y="2563899"/>
          <a:ext cx="1726803" cy="1036081"/>
        </a:xfrm>
        <a:prstGeom prst="roundRect">
          <a:avLst>
            <a:gd name="adj" fmla="val 10000"/>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0" kern="1200" cap="none" spc="0">
              <a:ln w="0"/>
              <a:effectLst>
                <a:outerShdw blurRad="38100" dist="25400" dir="5400000" algn="ctr" rotWithShape="0">
                  <a:srgbClr val="6E747A">
                    <a:alpha val="43000"/>
                  </a:srgbClr>
                </a:outerShdw>
              </a:effectLst>
            </a:rPr>
            <a:t>Identify</a:t>
          </a:r>
          <a:br>
            <a:rPr lang="en-US" sz="2700" b="0" kern="1200" cap="none" spc="0">
              <a:ln w="0"/>
              <a:effectLst>
                <a:outerShdw blurRad="38100" dist="25400" dir="5400000" algn="ctr" rotWithShape="0">
                  <a:srgbClr val="6E747A">
                    <a:alpha val="43000"/>
                  </a:srgbClr>
                </a:outerShdw>
              </a:effectLst>
            </a:rPr>
          </a:br>
          <a:r>
            <a:rPr lang="en-US" sz="2700" b="0" kern="1200" cap="none" spc="0">
              <a:ln w="0"/>
              <a:effectLst>
                <a:outerShdw blurRad="38100" dist="25400" dir="5400000" algn="ctr" rotWithShape="0">
                  <a:srgbClr val="6E747A">
                    <a:alpha val="43000"/>
                  </a:srgbClr>
                </a:outerShdw>
              </a:effectLst>
            </a:rPr>
            <a:t>Interests</a:t>
          </a:r>
          <a:endParaRPr lang="en-US" sz="2700" b="0" kern="1200" cap="none" spc="0" dirty="0">
            <a:ln w="0"/>
            <a:effectLst>
              <a:outerShdw blurRad="38100" dist="25400" dir="5400000" algn="ctr" rotWithShape="0">
                <a:srgbClr val="6E747A">
                  <a:alpha val="43000"/>
                </a:srgbClr>
              </a:outerShdw>
            </a:effectLst>
          </a:endParaRPr>
        </a:p>
      </dsp:txBody>
      <dsp:txXfrm>
        <a:off x="9932657" y="2594245"/>
        <a:ext cx="1666111" cy="975389"/>
      </dsp:txXfrm>
    </dsp:sp>
    <dsp:sp modelId="{3558DBE3-260B-41A7-804C-0A260683F78D}">
      <dsp:nvSpPr>
        <dsp:cNvPr id="0" name=""/>
        <dsp:cNvSpPr/>
      </dsp:nvSpPr>
      <dsp:spPr>
        <a:xfrm rot="10800000">
          <a:off x="9384270" y="2867816"/>
          <a:ext cx="366082" cy="428247"/>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b="0" kern="1200" cap="none" spc="0">
            <a:ln w="0"/>
            <a:solidFill>
              <a:schemeClr val="accent1"/>
            </a:solidFill>
            <a:effectLst>
              <a:outerShdw blurRad="38100" dist="25400" dir="5400000" algn="ctr" rotWithShape="0">
                <a:srgbClr val="6E747A">
                  <a:alpha val="43000"/>
                </a:srgbClr>
              </a:outerShdw>
            </a:effectLst>
          </a:endParaRPr>
        </a:p>
      </dsp:txBody>
      <dsp:txXfrm rot="10800000">
        <a:off x="9494095" y="2953465"/>
        <a:ext cx="256257" cy="256949"/>
      </dsp:txXfrm>
    </dsp:sp>
    <dsp:sp modelId="{8AD810FB-8D27-471C-B7D2-85BBA692DF72}">
      <dsp:nvSpPr>
        <dsp:cNvPr id="0" name=""/>
        <dsp:cNvSpPr/>
      </dsp:nvSpPr>
      <dsp:spPr>
        <a:xfrm>
          <a:off x="7484786" y="2563899"/>
          <a:ext cx="1726803" cy="1036081"/>
        </a:xfrm>
        <a:prstGeom prst="roundRect">
          <a:avLst>
            <a:gd name="adj" fmla="val 10000"/>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0" kern="1200" cap="none" spc="0">
              <a:ln w="0"/>
              <a:effectLst>
                <a:outerShdw blurRad="38100" dist="25400" dir="5400000" algn="ctr" rotWithShape="0">
                  <a:srgbClr val="6E747A">
                    <a:alpha val="43000"/>
                  </a:srgbClr>
                </a:outerShdw>
              </a:effectLst>
            </a:rPr>
            <a:t>Develop Options</a:t>
          </a:r>
          <a:endParaRPr lang="en-US" sz="2700" b="0" kern="1200" cap="none" spc="0" dirty="0">
            <a:ln w="0"/>
            <a:effectLst>
              <a:outerShdw blurRad="38100" dist="25400" dir="5400000" algn="ctr" rotWithShape="0">
                <a:srgbClr val="6E747A">
                  <a:alpha val="43000"/>
                </a:srgbClr>
              </a:outerShdw>
            </a:effectLst>
          </a:endParaRPr>
        </a:p>
      </dsp:txBody>
      <dsp:txXfrm>
        <a:off x="7515132" y="2594245"/>
        <a:ext cx="1666111" cy="975389"/>
      </dsp:txXfrm>
    </dsp:sp>
    <dsp:sp modelId="{C606189B-8EC6-411A-BB57-6511913D07F4}">
      <dsp:nvSpPr>
        <dsp:cNvPr id="0" name=""/>
        <dsp:cNvSpPr/>
      </dsp:nvSpPr>
      <dsp:spPr>
        <a:xfrm rot="10800000">
          <a:off x="6966745" y="2867816"/>
          <a:ext cx="366082" cy="428247"/>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b="0" kern="1200" cap="none" spc="0">
            <a:ln w="0"/>
            <a:solidFill>
              <a:schemeClr val="accent1"/>
            </a:solidFill>
            <a:effectLst>
              <a:outerShdw blurRad="38100" dist="25400" dir="5400000" algn="ctr" rotWithShape="0">
                <a:srgbClr val="6E747A">
                  <a:alpha val="43000"/>
                </a:srgbClr>
              </a:outerShdw>
            </a:effectLst>
          </a:endParaRPr>
        </a:p>
      </dsp:txBody>
      <dsp:txXfrm rot="10800000">
        <a:off x="7076570" y="2953465"/>
        <a:ext cx="256257" cy="256949"/>
      </dsp:txXfrm>
    </dsp:sp>
    <dsp:sp modelId="{3FA3FD2A-9047-4C60-A69F-AF4D3F93FEEA}">
      <dsp:nvSpPr>
        <dsp:cNvPr id="0" name=""/>
        <dsp:cNvSpPr/>
      </dsp:nvSpPr>
      <dsp:spPr>
        <a:xfrm>
          <a:off x="5067262" y="2563899"/>
          <a:ext cx="1726803" cy="1036081"/>
        </a:xfrm>
        <a:prstGeom prst="roundRect">
          <a:avLst>
            <a:gd name="adj" fmla="val 10000"/>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0" kern="1200" cap="none" spc="0">
              <a:ln w="0"/>
              <a:effectLst>
                <a:outerShdw blurRad="38100" dist="25400" dir="5400000" algn="ctr" rotWithShape="0">
                  <a:srgbClr val="6E747A">
                    <a:alpha val="43000"/>
                  </a:srgbClr>
                </a:outerShdw>
              </a:effectLst>
            </a:rPr>
            <a:t>Rank Options</a:t>
          </a:r>
          <a:endParaRPr lang="en-US" sz="2700" b="0" kern="1200" cap="none" spc="0" dirty="0">
            <a:ln w="0"/>
            <a:effectLst>
              <a:outerShdw blurRad="38100" dist="25400" dir="5400000" algn="ctr" rotWithShape="0">
                <a:srgbClr val="6E747A">
                  <a:alpha val="43000"/>
                </a:srgbClr>
              </a:outerShdw>
            </a:effectLst>
          </a:endParaRPr>
        </a:p>
      </dsp:txBody>
      <dsp:txXfrm>
        <a:off x="5097608" y="2594245"/>
        <a:ext cx="1666111" cy="975389"/>
      </dsp:txXfrm>
    </dsp:sp>
    <dsp:sp modelId="{ECF04796-02CF-4CE2-8706-47D0C2B33393}">
      <dsp:nvSpPr>
        <dsp:cNvPr id="0" name=""/>
        <dsp:cNvSpPr/>
      </dsp:nvSpPr>
      <dsp:spPr>
        <a:xfrm rot="10800000">
          <a:off x="4549221" y="2867816"/>
          <a:ext cx="366082" cy="428247"/>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b="0" kern="1200" cap="none" spc="0">
            <a:ln w="0"/>
            <a:solidFill>
              <a:schemeClr val="accent1"/>
            </a:solidFill>
            <a:effectLst>
              <a:outerShdw blurRad="38100" dist="25400" dir="5400000" algn="ctr" rotWithShape="0">
                <a:srgbClr val="6E747A">
                  <a:alpha val="43000"/>
                </a:srgbClr>
              </a:outerShdw>
            </a:effectLst>
          </a:endParaRPr>
        </a:p>
      </dsp:txBody>
      <dsp:txXfrm rot="10800000">
        <a:off x="4659046" y="2953465"/>
        <a:ext cx="256257" cy="256949"/>
      </dsp:txXfrm>
    </dsp:sp>
    <dsp:sp modelId="{9820358D-DECD-493C-B4F2-18FD605BC836}">
      <dsp:nvSpPr>
        <dsp:cNvPr id="0" name=""/>
        <dsp:cNvSpPr/>
      </dsp:nvSpPr>
      <dsp:spPr>
        <a:xfrm>
          <a:off x="2649738" y="2563899"/>
          <a:ext cx="1726803" cy="1036081"/>
        </a:xfrm>
        <a:prstGeom prst="roundRect">
          <a:avLst>
            <a:gd name="adj" fmla="val 10000"/>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0" kern="1200" cap="none" spc="0">
              <a:ln w="0"/>
              <a:effectLst>
                <a:outerShdw blurRad="38100" dist="25400" dir="5400000" algn="ctr" rotWithShape="0">
                  <a:srgbClr val="6E747A">
                    <a:alpha val="43000"/>
                  </a:srgbClr>
                </a:outerShdw>
              </a:effectLst>
            </a:rPr>
            <a:t>Straw Design</a:t>
          </a:r>
          <a:endParaRPr lang="en-US" sz="2700" b="0" kern="1200" cap="none" spc="0" dirty="0">
            <a:ln w="0"/>
            <a:effectLst>
              <a:outerShdw blurRad="38100" dist="25400" dir="5400000" algn="ctr" rotWithShape="0">
                <a:srgbClr val="6E747A">
                  <a:alpha val="43000"/>
                </a:srgbClr>
              </a:outerShdw>
            </a:effectLst>
          </a:endParaRPr>
        </a:p>
      </dsp:txBody>
      <dsp:txXfrm>
        <a:off x="2680084" y="2594245"/>
        <a:ext cx="1666111" cy="975389"/>
      </dsp:txXfrm>
    </dsp:sp>
    <dsp:sp modelId="{2D3C2BC1-3C4B-4591-B076-94F3D32F55B1}">
      <dsp:nvSpPr>
        <dsp:cNvPr id="0" name=""/>
        <dsp:cNvSpPr/>
      </dsp:nvSpPr>
      <dsp:spPr>
        <a:xfrm rot="10800000">
          <a:off x="2131697" y="2867816"/>
          <a:ext cx="366082" cy="428247"/>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b="0" kern="1200" cap="none" spc="0">
            <a:ln w="0"/>
            <a:solidFill>
              <a:schemeClr val="accent1"/>
            </a:solidFill>
            <a:effectLst>
              <a:outerShdw blurRad="38100" dist="25400" dir="5400000" algn="ctr" rotWithShape="0">
                <a:srgbClr val="6E747A">
                  <a:alpha val="43000"/>
                </a:srgbClr>
              </a:outerShdw>
            </a:effectLst>
          </a:endParaRPr>
        </a:p>
      </dsp:txBody>
      <dsp:txXfrm rot="10800000">
        <a:off x="2241522" y="2953465"/>
        <a:ext cx="256257" cy="256949"/>
      </dsp:txXfrm>
    </dsp:sp>
    <dsp:sp modelId="{51481F27-7EFE-4A67-BB71-0B01C6798AAD}">
      <dsp:nvSpPr>
        <dsp:cNvPr id="0" name=""/>
        <dsp:cNvSpPr/>
      </dsp:nvSpPr>
      <dsp:spPr>
        <a:xfrm>
          <a:off x="232213" y="2563899"/>
          <a:ext cx="1726803" cy="1036081"/>
        </a:xfrm>
        <a:prstGeom prst="roundRect">
          <a:avLst>
            <a:gd name="adj" fmla="val 10000"/>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0" kern="1200" cap="none" spc="0">
              <a:ln w="0"/>
              <a:effectLst>
                <a:outerShdw blurRad="38100" dist="25400" dir="5400000" algn="ctr" rotWithShape="0">
                  <a:srgbClr val="6E747A">
                    <a:alpha val="43000"/>
                  </a:srgbClr>
                </a:outerShdw>
              </a:effectLst>
            </a:rPr>
            <a:t>Action Plan</a:t>
          </a:r>
          <a:endParaRPr lang="en-US" sz="2700" b="0" kern="1200" cap="none" spc="0" dirty="0">
            <a:ln w="0"/>
            <a:effectLst>
              <a:outerShdw blurRad="38100" dist="25400" dir="5400000" algn="ctr" rotWithShape="0">
                <a:srgbClr val="6E747A">
                  <a:alpha val="43000"/>
                </a:srgbClr>
              </a:outerShdw>
            </a:effectLst>
          </a:endParaRPr>
        </a:p>
      </dsp:txBody>
      <dsp:txXfrm>
        <a:off x="262559" y="2594245"/>
        <a:ext cx="1666111" cy="97538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378BA3-A089-43B4-A176-40BF0F248C94}">
      <dsp:nvSpPr>
        <dsp:cNvPr id="0" name=""/>
        <dsp:cNvSpPr/>
      </dsp:nvSpPr>
      <dsp:spPr>
        <a:xfrm rot="5400000">
          <a:off x="302" y="153058"/>
          <a:ext cx="3936509" cy="3937114"/>
        </a:xfrm>
        <a:prstGeom prst="blockArc">
          <a:avLst>
            <a:gd name="adj1" fmla="val 13500000"/>
            <a:gd name="adj2" fmla="val 18900000"/>
            <a:gd name="adj3" fmla="val 496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00C8EA99-5E9B-4763-AB3B-BC6C2A77087D}">
      <dsp:nvSpPr>
        <dsp:cNvPr id="0" name=""/>
        <dsp:cNvSpPr/>
      </dsp:nvSpPr>
      <dsp:spPr>
        <a:xfrm rot="16200000">
          <a:off x="4051777" y="153058"/>
          <a:ext cx="3936509" cy="3937114"/>
        </a:xfrm>
        <a:prstGeom prst="blockArc">
          <a:avLst>
            <a:gd name="adj1" fmla="val 13500000"/>
            <a:gd name="adj2" fmla="val 18900000"/>
            <a:gd name="adj3" fmla="val 496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30C2081F-BDA6-4B22-A704-51C7BE40F9FD}">
      <dsp:nvSpPr>
        <dsp:cNvPr id="0" name=""/>
        <dsp:cNvSpPr/>
      </dsp:nvSpPr>
      <dsp:spPr>
        <a:xfrm>
          <a:off x="4517257" y="3572827"/>
          <a:ext cx="2988871" cy="7875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Identify Interests</a:t>
          </a:r>
          <a:endParaRPr lang="en-US" sz="2000" kern="1200" dirty="0"/>
        </a:p>
      </dsp:txBody>
      <dsp:txXfrm>
        <a:off x="4517257" y="3572827"/>
        <a:ext cx="2988871" cy="787554"/>
      </dsp:txXfrm>
    </dsp:sp>
    <dsp:sp modelId="{A91F7C56-290C-48CA-8FB9-44151E925273}">
      <dsp:nvSpPr>
        <dsp:cNvPr id="0" name=""/>
        <dsp:cNvSpPr/>
      </dsp:nvSpPr>
      <dsp:spPr>
        <a:xfrm rot="5400000">
          <a:off x="3925504" y="153058"/>
          <a:ext cx="3936509" cy="3937114"/>
        </a:xfrm>
        <a:prstGeom prst="blockArc">
          <a:avLst>
            <a:gd name="adj1" fmla="val 13500000"/>
            <a:gd name="adj2" fmla="val 18900000"/>
            <a:gd name="adj3" fmla="val 496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4CA554FC-2878-4B71-9DFE-81350D7533C7}">
      <dsp:nvSpPr>
        <dsp:cNvPr id="0" name=""/>
        <dsp:cNvSpPr/>
      </dsp:nvSpPr>
      <dsp:spPr>
        <a:xfrm rot="16200000">
          <a:off x="7975788" y="153058"/>
          <a:ext cx="3936509" cy="3937114"/>
        </a:xfrm>
        <a:prstGeom prst="blockArc">
          <a:avLst>
            <a:gd name="adj1" fmla="val 13500000"/>
            <a:gd name="adj2" fmla="val 18900000"/>
            <a:gd name="adj3" fmla="val 496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98F8D410-344C-41BF-BB46-74891E92CB7F}">
      <dsp:nvSpPr>
        <dsp:cNvPr id="0" name=""/>
        <dsp:cNvSpPr/>
      </dsp:nvSpPr>
      <dsp:spPr>
        <a:xfrm>
          <a:off x="8154174" y="3572827"/>
          <a:ext cx="2988871" cy="7875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Agreement</a:t>
          </a:r>
        </a:p>
      </dsp:txBody>
      <dsp:txXfrm>
        <a:off x="8154174" y="3572827"/>
        <a:ext cx="2988871" cy="787554"/>
      </dsp:txXfrm>
    </dsp:sp>
    <dsp:sp modelId="{0D873AA8-F28E-4591-8270-FE2AD5D02E61}">
      <dsp:nvSpPr>
        <dsp:cNvPr id="0" name=""/>
        <dsp:cNvSpPr/>
      </dsp:nvSpPr>
      <dsp:spPr>
        <a:xfrm>
          <a:off x="5144152" y="837879"/>
          <a:ext cx="1657650" cy="1657650"/>
        </a:xfrm>
        <a:prstGeom prst="ellipse">
          <a:avLst/>
        </a:prstGeom>
        <a:solidFill>
          <a:schemeClr val="lt1">
            <a:alpha val="50000"/>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r>
            <a:rPr lang="en-US" sz="2500" kern="1200" dirty="0"/>
            <a:t>Discuss Solutions</a:t>
          </a:r>
        </a:p>
      </dsp:txBody>
      <dsp:txXfrm>
        <a:off x="5365172" y="1127968"/>
        <a:ext cx="1215610" cy="745942"/>
      </dsp:txXfrm>
    </dsp:sp>
    <dsp:sp modelId="{754FB595-C9A6-4548-9A21-CC26B183BF83}">
      <dsp:nvSpPr>
        <dsp:cNvPr id="0" name=""/>
        <dsp:cNvSpPr/>
      </dsp:nvSpPr>
      <dsp:spPr>
        <a:xfrm>
          <a:off x="5742287" y="1873911"/>
          <a:ext cx="1657650" cy="1657650"/>
        </a:xfrm>
        <a:prstGeom prst="ellipse">
          <a:avLst/>
        </a:prstGeom>
        <a:solidFill>
          <a:schemeClr val="lt1">
            <a:alpha val="50000"/>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r>
            <a:rPr lang="en-US" sz="2500" kern="1200" dirty="0"/>
            <a:t>Narrow Issues</a:t>
          </a:r>
        </a:p>
      </dsp:txBody>
      <dsp:txXfrm>
        <a:off x="6249252" y="2302137"/>
        <a:ext cx="994590" cy="911707"/>
      </dsp:txXfrm>
    </dsp:sp>
    <dsp:sp modelId="{6847DE1E-3952-45F5-BCCB-BC12A00EB459}">
      <dsp:nvSpPr>
        <dsp:cNvPr id="0" name=""/>
        <dsp:cNvSpPr/>
      </dsp:nvSpPr>
      <dsp:spPr>
        <a:xfrm>
          <a:off x="4546016" y="1873911"/>
          <a:ext cx="1657650" cy="1657650"/>
        </a:xfrm>
        <a:prstGeom prst="ellipse">
          <a:avLst/>
        </a:prstGeom>
        <a:solidFill>
          <a:schemeClr val="lt1">
            <a:alpha val="50000"/>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r>
            <a:rPr lang="en-US" sz="2500" kern="1200" dirty="0"/>
            <a:t>Parking Lot?</a:t>
          </a:r>
        </a:p>
      </dsp:txBody>
      <dsp:txXfrm>
        <a:off x="4702112" y="2302137"/>
        <a:ext cx="994590" cy="911707"/>
      </dsp:txXfrm>
    </dsp:sp>
    <dsp:sp modelId="{A0C7F51D-B6E8-41D0-A607-940C958219E6}">
      <dsp:nvSpPr>
        <dsp:cNvPr id="0" name=""/>
        <dsp:cNvSpPr/>
      </dsp:nvSpPr>
      <dsp:spPr>
        <a:xfrm>
          <a:off x="1024174" y="640954"/>
          <a:ext cx="1159812" cy="1159818"/>
        </a:xfrm>
        <a:prstGeom prst="ellipse">
          <a:avLst/>
        </a:prstGeom>
        <a:solidFill>
          <a:schemeClr val="lt1">
            <a:alpha val="50000"/>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Identify Commonality</a:t>
          </a:r>
        </a:p>
      </dsp:txBody>
      <dsp:txXfrm>
        <a:off x="1194025" y="810805"/>
        <a:ext cx="820110" cy="820116"/>
      </dsp:txXfrm>
    </dsp:sp>
    <dsp:sp modelId="{1EDEA0A0-90C5-48E3-AFCA-EC2FFE35BBE1}">
      <dsp:nvSpPr>
        <dsp:cNvPr id="0" name=""/>
        <dsp:cNvSpPr/>
      </dsp:nvSpPr>
      <dsp:spPr>
        <a:xfrm>
          <a:off x="1164925" y="1957853"/>
          <a:ext cx="331375" cy="331418"/>
        </a:xfrm>
        <a:prstGeom prst="ellipse">
          <a:avLst/>
        </a:prstGeom>
        <a:solidFill>
          <a:schemeClr val="lt1">
            <a:alpha val="50000"/>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sp>
    <dsp:sp modelId="{564D14BF-DFE6-4FD5-9B02-24DACC4E13A7}">
      <dsp:nvSpPr>
        <dsp:cNvPr id="0" name=""/>
        <dsp:cNvSpPr/>
      </dsp:nvSpPr>
      <dsp:spPr>
        <a:xfrm>
          <a:off x="2244110" y="677226"/>
          <a:ext cx="331375" cy="331418"/>
        </a:xfrm>
        <a:prstGeom prst="ellipse">
          <a:avLst/>
        </a:prstGeom>
        <a:solidFill>
          <a:schemeClr val="lt1">
            <a:alpha val="50000"/>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sp>
    <dsp:sp modelId="{1B25E172-F399-4CA5-A9B5-625C9F6A1CC2}">
      <dsp:nvSpPr>
        <dsp:cNvPr id="0" name=""/>
        <dsp:cNvSpPr/>
      </dsp:nvSpPr>
      <dsp:spPr>
        <a:xfrm>
          <a:off x="2244387" y="1022392"/>
          <a:ext cx="1159812" cy="1159818"/>
        </a:xfrm>
        <a:prstGeom prst="ellipse">
          <a:avLst/>
        </a:prstGeom>
        <a:solidFill>
          <a:schemeClr val="lt1">
            <a:alpha val="50000"/>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Identify Conflict</a:t>
          </a:r>
        </a:p>
      </dsp:txBody>
      <dsp:txXfrm>
        <a:off x="2414238" y="1192243"/>
        <a:ext cx="820110" cy="820116"/>
      </dsp:txXfrm>
    </dsp:sp>
    <dsp:sp modelId="{DC71065B-F633-4EE1-8A69-9442EF0B28D9}">
      <dsp:nvSpPr>
        <dsp:cNvPr id="0" name=""/>
        <dsp:cNvSpPr/>
      </dsp:nvSpPr>
      <dsp:spPr>
        <a:xfrm>
          <a:off x="3191688" y="2199762"/>
          <a:ext cx="331375" cy="331418"/>
        </a:xfrm>
        <a:prstGeom prst="ellipse">
          <a:avLst/>
        </a:prstGeom>
        <a:solidFill>
          <a:schemeClr val="lt1">
            <a:alpha val="50000"/>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sp>
    <dsp:sp modelId="{9394141E-8429-4356-8C6A-3BAAE664A7A7}">
      <dsp:nvSpPr>
        <dsp:cNvPr id="0" name=""/>
        <dsp:cNvSpPr/>
      </dsp:nvSpPr>
      <dsp:spPr>
        <a:xfrm>
          <a:off x="752369" y="2406277"/>
          <a:ext cx="1159812" cy="1159818"/>
        </a:xfrm>
        <a:prstGeom prst="ellipse">
          <a:avLst/>
        </a:prstGeom>
        <a:solidFill>
          <a:schemeClr val="lt1">
            <a:alpha val="50000"/>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Problem Solving</a:t>
          </a:r>
        </a:p>
      </dsp:txBody>
      <dsp:txXfrm>
        <a:off x="922220" y="2576128"/>
        <a:ext cx="820110" cy="820116"/>
      </dsp:txXfrm>
    </dsp:sp>
    <dsp:sp modelId="{80AD6634-34A6-4FE9-8F14-2406C9C4DD49}">
      <dsp:nvSpPr>
        <dsp:cNvPr id="0" name=""/>
        <dsp:cNvSpPr/>
      </dsp:nvSpPr>
      <dsp:spPr>
        <a:xfrm>
          <a:off x="2033815" y="2313842"/>
          <a:ext cx="1159812" cy="1159818"/>
        </a:xfrm>
        <a:prstGeom prst="ellipse">
          <a:avLst/>
        </a:prstGeom>
        <a:solidFill>
          <a:schemeClr val="lt1">
            <a:alpha val="50000"/>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Objectives</a:t>
          </a:r>
          <a:endParaRPr lang="en-US" sz="1000" kern="1200" dirty="0"/>
        </a:p>
      </dsp:txBody>
      <dsp:txXfrm>
        <a:off x="2203666" y="2483693"/>
        <a:ext cx="820110" cy="820116"/>
      </dsp:txXfrm>
    </dsp:sp>
    <dsp:sp modelId="{17FB7E22-EB8C-4126-8CC8-F73A94D4F15D}">
      <dsp:nvSpPr>
        <dsp:cNvPr id="0" name=""/>
        <dsp:cNvSpPr/>
      </dsp:nvSpPr>
      <dsp:spPr>
        <a:xfrm>
          <a:off x="1645086" y="1878874"/>
          <a:ext cx="569654" cy="569525"/>
        </a:xfrm>
        <a:prstGeom prst="ellipse">
          <a:avLst/>
        </a:prstGeom>
        <a:solidFill>
          <a:schemeClr val="lt1">
            <a:alpha val="50000"/>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sp>
    <dsp:sp modelId="{98F4A504-420B-4653-9D88-E83DBADB8942}">
      <dsp:nvSpPr>
        <dsp:cNvPr id="0" name=""/>
        <dsp:cNvSpPr/>
      </dsp:nvSpPr>
      <dsp:spPr>
        <a:xfrm>
          <a:off x="792821" y="2170218"/>
          <a:ext cx="249085" cy="248929"/>
        </a:xfrm>
        <a:prstGeom prst="ellipse">
          <a:avLst/>
        </a:prstGeom>
        <a:solidFill>
          <a:schemeClr val="lt1">
            <a:alpha val="50000"/>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sp>
    <dsp:sp modelId="{EEE9ADB4-1424-46D0-841B-4A484DDBB9D5}">
      <dsp:nvSpPr>
        <dsp:cNvPr id="0" name=""/>
        <dsp:cNvSpPr/>
      </dsp:nvSpPr>
      <dsp:spPr>
        <a:xfrm>
          <a:off x="8493683" y="966998"/>
          <a:ext cx="2299131" cy="2298716"/>
        </a:xfrm>
        <a:prstGeom prst="ellipse">
          <a:avLst/>
        </a:prstGeom>
        <a:solidFill>
          <a:schemeClr val="accent3">
            <a:lumMod val="40000"/>
            <a:lumOff val="60000"/>
          </a:schemeClr>
        </a:solidFill>
        <a:ln w="25400" cap="flat" cmpd="sng" algn="ctr">
          <a:solidFill>
            <a:schemeClr val="tx2">
              <a:lumMod val="60000"/>
              <a:lumOff val="4000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1" kern="1200" dirty="0">
              <a:solidFill>
                <a:schemeClr val="bg2">
                  <a:lumMod val="25000"/>
                </a:schemeClr>
              </a:solidFill>
            </a:rPr>
            <a:t>MOU/TA</a:t>
          </a:r>
        </a:p>
      </dsp:txBody>
      <dsp:txXfrm>
        <a:off x="8830383" y="1303637"/>
        <a:ext cx="1625731" cy="1625438"/>
      </dsp:txXfrm>
    </dsp:sp>
    <dsp:sp modelId="{B87F9888-7789-402A-BEBB-62A74492A39B}">
      <dsp:nvSpPr>
        <dsp:cNvPr id="0" name=""/>
        <dsp:cNvSpPr/>
      </dsp:nvSpPr>
      <dsp:spPr>
        <a:xfrm>
          <a:off x="739772" y="3572827"/>
          <a:ext cx="2988871" cy="7875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Exchange Proposals</a:t>
          </a:r>
        </a:p>
      </dsp:txBody>
      <dsp:txXfrm>
        <a:off x="739772" y="3572827"/>
        <a:ext cx="2988871" cy="78755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4DD3F0-8E4A-4086-9F5C-887F1BF41EA8}">
      <dsp:nvSpPr>
        <dsp:cNvPr id="0" name=""/>
        <dsp:cNvSpPr/>
      </dsp:nvSpPr>
      <dsp:spPr>
        <a:xfrm>
          <a:off x="0" y="289260"/>
          <a:ext cx="10075985" cy="86346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Agreement is not a function of the # of meetings </a:t>
          </a:r>
        </a:p>
      </dsp:txBody>
      <dsp:txXfrm>
        <a:off x="42151" y="331411"/>
        <a:ext cx="9991683" cy="779158"/>
      </dsp:txXfrm>
    </dsp:sp>
    <dsp:sp modelId="{AD192153-8F17-4240-8807-E528D1445A8F}">
      <dsp:nvSpPr>
        <dsp:cNvPr id="0" name=""/>
        <dsp:cNvSpPr/>
      </dsp:nvSpPr>
      <dsp:spPr>
        <a:xfrm>
          <a:off x="0" y="1256400"/>
          <a:ext cx="10075985" cy="86346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Do not raise form over substance</a:t>
          </a:r>
        </a:p>
      </dsp:txBody>
      <dsp:txXfrm>
        <a:off x="42151" y="1298551"/>
        <a:ext cx="9991683" cy="779158"/>
      </dsp:txXfrm>
    </dsp:sp>
    <dsp:sp modelId="{4933E7BE-016D-4B6B-84B0-7FB452B9D48E}">
      <dsp:nvSpPr>
        <dsp:cNvPr id="0" name=""/>
        <dsp:cNvSpPr/>
      </dsp:nvSpPr>
      <dsp:spPr>
        <a:xfrm>
          <a:off x="0" y="2223540"/>
          <a:ext cx="10075985" cy="86346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Timing and frequency of meetings is very important</a:t>
          </a:r>
        </a:p>
      </dsp:txBody>
      <dsp:txXfrm>
        <a:off x="42151" y="2265691"/>
        <a:ext cx="9991683" cy="779158"/>
      </dsp:txXfrm>
    </dsp:sp>
    <dsp:sp modelId="{109B2FF0-C6BB-4896-87E7-5FBAEF2D9EAA}">
      <dsp:nvSpPr>
        <dsp:cNvPr id="0" name=""/>
        <dsp:cNvSpPr/>
      </dsp:nvSpPr>
      <dsp:spPr>
        <a:xfrm>
          <a:off x="0" y="3190680"/>
          <a:ext cx="10075985" cy="86346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Too frequent meetings indicate a lack of firmness</a:t>
          </a:r>
        </a:p>
      </dsp:txBody>
      <dsp:txXfrm>
        <a:off x="42151" y="3232831"/>
        <a:ext cx="9991683" cy="77915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590E2A-F8C0-4EC4-A37B-F3AA00EE7C05}">
      <dsp:nvSpPr>
        <dsp:cNvPr id="0" name=""/>
        <dsp:cNvSpPr/>
      </dsp:nvSpPr>
      <dsp:spPr>
        <a:xfrm>
          <a:off x="0" y="1346190"/>
          <a:ext cx="3171824" cy="201410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352BC3-A104-4443-87DD-4D0F51A139EB}">
      <dsp:nvSpPr>
        <dsp:cNvPr id="0" name=""/>
        <dsp:cNvSpPr/>
      </dsp:nvSpPr>
      <dsp:spPr>
        <a:xfrm>
          <a:off x="352425" y="1680993"/>
          <a:ext cx="3171824" cy="2014108"/>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Saying “NO” takes </a:t>
          </a:r>
          <a:r>
            <a:rPr lang="en-US" sz="2100" b="1" kern="1200" dirty="0"/>
            <a:t>practice</a:t>
          </a:r>
          <a:endParaRPr lang="en-US" sz="2100" kern="1200" dirty="0"/>
        </a:p>
      </dsp:txBody>
      <dsp:txXfrm>
        <a:off x="411416" y="1739984"/>
        <a:ext cx="3053842" cy="1896126"/>
      </dsp:txXfrm>
    </dsp:sp>
    <dsp:sp modelId="{651624D1-5297-4201-A40A-08FF4B34C44B}">
      <dsp:nvSpPr>
        <dsp:cNvPr id="0" name=""/>
        <dsp:cNvSpPr/>
      </dsp:nvSpPr>
      <dsp:spPr>
        <a:xfrm>
          <a:off x="3876675" y="1346190"/>
          <a:ext cx="3171824" cy="201410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35B2D2-0476-4034-8A77-ED0C8B2E722F}">
      <dsp:nvSpPr>
        <dsp:cNvPr id="0" name=""/>
        <dsp:cNvSpPr/>
      </dsp:nvSpPr>
      <dsp:spPr>
        <a:xfrm>
          <a:off x="4229100" y="1680993"/>
          <a:ext cx="3171824" cy="2014108"/>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During the initial stages of bargaining, you may wish to accept proposals of little consequence to establish some good faith.</a:t>
          </a:r>
        </a:p>
      </dsp:txBody>
      <dsp:txXfrm>
        <a:off x="4288091" y="1739984"/>
        <a:ext cx="3053842" cy="1896126"/>
      </dsp:txXfrm>
    </dsp:sp>
    <dsp:sp modelId="{7095B1EB-531F-4520-BAEA-2B2AA213E178}">
      <dsp:nvSpPr>
        <dsp:cNvPr id="0" name=""/>
        <dsp:cNvSpPr/>
      </dsp:nvSpPr>
      <dsp:spPr>
        <a:xfrm>
          <a:off x="7753349" y="1346190"/>
          <a:ext cx="3171824" cy="201410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9AF742-D01E-4B8F-B08C-A671C4A66F75}">
      <dsp:nvSpPr>
        <dsp:cNvPr id="0" name=""/>
        <dsp:cNvSpPr/>
      </dsp:nvSpPr>
      <dsp:spPr>
        <a:xfrm>
          <a:off x="8105774" y="1680993"/>
          <a:ext cx="3171824" cy="2014108"/>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Rarely should you accept language absent making modifications that represent your interests.</a:t>
          </a:r>
        </a:p>
      </dsp:txBody>
      <dsp:txXfrm>
        <a:off x="8164765" y="1739984"/>
        <a:ext cx="3053842" cy="1896126"/>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3/layout/PhasedProcess">
  <dgm:title val=""/>
  <dgm:desc val=""/>
  <dgm:catLst>
    <dgm:cat type="process" pri="12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clrData>
  <dgm:layoutNode name="Name0">
    <dgm:varLst>
      <dgm:chMax val="3"/>
      <dgm:chPref val="3"/>
      <dgm:bulletEnabled val="1"/>
      <dgm:dir/>
      <dgm:animLvl val="lvl"/>
    </dgm:varLst>
    <dgm:shape xmlns:r="http://schemas.openxmlformats.org/officeDocument/2006/relationships" r:blip="">
      <dgm:adjLst/>
    </dgm:shape>
    <dgm:choose name="Name1">
      <dgm:if name="Name2" axis="ch" ptType="node" func="cnt" op="gte" val="3">
        <dgm:alg type="composite">
          <dgm:param type="ar" val="2.8316"/>
        </dgm:alg>
        <dgm:choose name="Name3">
          <dgm:if name="Name4" func="var" arg="dir" op="equ" val="norm">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parentText3"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rightChild" refType="primFontSz" refFor="des" refForName="parentText1" op="lte"/>
              <dgm:constr type="primFontSz" for="des" forName="rightChild" refType="primFontSz" refFor="des" refForName="parentText2" op="lte"/>
              <dgm:constr type="primFontSz" for="des" forName="rightChild"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0567"/>
              <dgm:constr type="t" for="ch" forName="leftComposite" refType="h" fact="0.1159"/>
              <dgm:constr type="w" for="ch" forName="leftComposite" refType="w" fact="0.2455"/>
              <dgm:constr type="h" for="ch" forName="leftComposite" refType="h" fact="0.6953"/>
              <dgm:constr type="l" for="ch" forName="middleComposite" refType="w" fact="0.365"/>
              <dgm:constr type="t" for="ch" forName="middleComposite" refType="h" fact="0.1545"/>
              <dgm:constr type="w" for="ch" forName="middleComposite" refType="w" fact="0.2728"/>
              <dgm:constr type="h" for="ch" forName="middleComposite" refType="h" fact="0.6567"/>
              <dgm:constr type="l" for="ch" forName="arc1" refType="w" fact="0"/>
              <dgm:constr type="t" for="ch" forName="arc1" refType="h" fact="0"/>
              <dgm:constr type="w" for="ch" forName="arc1" refType="w" fact="0.3305"/>
              <dgm:constr type="h" for="ch" forName="arc1" refType="h" fact="0.9357"/>
              <dgm:constr type="l" for="ch" forName="arc2" refType="w" fact="0.3295"/>
              <dgm:constr type="t" for="ch" forName="arc2" refType="h" fact="0"/>
              <dgm:constr type="w" for="ch" forName="arc2" refType="w" fact="0.3305"/>
              <dgm:constr type="h" for="ch" forName="arc2" refType="h" fact="0.9357"/>
              <dgm:constr type="l" for="ch" forName="arc3" refType="w" fact="0.3401"/>
              <dgm:constr type="t" for="ch" forName="arc3" refType="h" fact="0"/>
              <dgm:constr type="w" for="ch" forName="arc3" refType="w" fact="0.3305"/>
              <dgm:constr type="h" for="ch" forName="arc3" refType="h" fact="0.9357"/>
              <dgm:constr type="l" for="ch" forName="arc4" refType="w" fact="0.6695"/>
              <dgm:constr type="t" for="ch" forName="arc4" refType="h" fact="0"/>
              <dgm:constr type="w" for="ch" forName="arc4" refType="w" fact="0.3305"/>
              <dgm:constr type="h" for="ch" forName="arc4" refType="h" fact="0.9357"/>
              <dgm:constr type="l" for="ch" forName="rightChild" refType="w" fact="0.713"/>
              <dgm:constr type="t" for="ch" forName="rightChild" refType="h" fact="0.1934"/>
              <dgm:constr type="w" for="ch" forName="rightChild" refType="w" fact="0.193"/>
              <dgm:constr type="h" for="ch" forName="rightChild" refType="h" fact="0.5464"/>
              <dgm:constr type="l" for="ch" forName="parentText1" refType="w" fact="0.0621"/>
              <dgm:constr type="t" for="ch" forName="parentText1" refType="h" fact="0.8128"/>
              <dgm:constr type="w" for="ch" forName="parentText1" refType="w" fact="0.2509"/>
              <dgm:constr type="h" for="ch" forName="parentText1" refType="h" fact="0.1872"/>
              <dgm:constr type="l" for="ch" forName="parentText2" refType="w" fact="0.3792"/>
              <dgm:constr type="t" for="ch" forName="parentText2" refType="h" fact="0.8128"/>
              <dgm:constr type="w" for="ch" forName="parentText2" refType="w" fact="0.2509"/>
              <dgm:constr type="h" for="ch" forName="parentText2" refType="h" fact="0.1872"/>
              <dgm:constr type="l" for="ch" forName="parentText3" refType="w" fact="0.6845"/>
              <dgm:constr type="t" for="ch" forName="parentText3" refType="h" fact="0.8128"/>
              <dgm:constr type="w" for="ch" forName="parentText3" refType="w" fact="0.2509"/>
              <dgm:constr type="h" for="ch" forName="parentText3" refType="h" fact="0.1872"/>
            </dgm:constrLst>
          </dgm:if>
          <dgm:else name="Name5">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parentText3"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rightChild" refType="primFontSz" refFor="des" refForName="parentText1" op="lte"/>
              <dgm:constr type="primFontSz" for="des" forName="rightChild" refType="primFontSz" refFor="des" refForName="parentText2" op="lte"/>
              <dgm:constr type="primFontSz" for="des" forName="rightChild"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72"/>
              <dgm:constr type="t" for="ch" forName="leftComposite" refType="h" fact="0.1159"/>
              <dgm:constr type="w" for="ch" forName="leftComposite" refType="w" fact="0.2455"/>
              <dgm:constr type="h" for="ch" forName="leftComposite" refType="h" fact="0.6953"/>
              <dgm:constr type="l" for="ch" forName="middleComposite" refType="w" fact="0.365"/>
              <dgm:constr type="t" for="ch" forName="middleComposite" refType="h" fact="0.1545"/>
              <dgm:constr type="w" for="ch" forName="middleComposite" refType="w" fact="0.2728"/>
              <dgm:constr type="h" for="ch" forName="middleComposite" refType="h" fact="0.6567"/>
              <dgm:constr type="l" for="ch" forName="rightChild" refType="w" fact="0.09"/>
              <dgm:constr type="t" for="ch" forName="rightChild" refType="h" fact="0.1934"/>
              <dgm:constr type="w" for="ch" forName="rightChild" refType="w" fact="0.193"/>
              <dgm:constr type="h" for="ch" forName="rightChild" refType="h" fact="0.5464"/>
              <dgm:constr type="l" for="ch" forName="arc1" refType="w" fact="0"/>
              <dgm:constr type="t" for="ch" forName="arc1" refType="h" fact="0"/>
              <dgm:constr type="w" for="ch" forName="arc1" refType="w" fact="0.3305"/>
              <dgm:constr type="h" for="ch" forName="arc1" refType="h" fact="0.9357"/>
              <dgm:constr type="l" for="ch" forName="arc2" refType="w" fact="0.3295"/>
              <dgm:constr type="t" for="ch" forName="arc2" refType="h" fact="0"/>
              <dgm:constr type="w" for="ch" forName="arc2" refType="w" fact="0.3305"/>
              <dgm:constr type="h" for="ch" forName="arc2" refType="h" fact="0.9357"/>
              <dgm:constr type="l" for="ch" forName="arc3" refType="w" fact="0.3401"/>
              <dgm:constr type="t" for="ch" forName="arc3" refType="h" fact="0"/>
              <dgm:constr type="w" for="ch" forName="arc3" refType="w" fact="0.3305"/>
              <dgm:constr type="h" for="ch" forName="arc3" refType="h" fact="0.9357"/>
              <dgm:constr type="l" for="ch" forName="arc4" refType="w" fact="0.6695"/>
              <dgm:constr type="t" for="ch" forName="arc4" refType="h" fact="0"/>
              <dgm:constr type="w" for="ch" forName="arc4" refType="w" fact="0.3305"/>
              <dgm:constr type="h" for="ch" forName="arc4" refType="h" fact="0.9357"/>
              <dgm:constr type="l" for="ch" forName="parentText1" refType="w" fact="0.7"/>
              <dgm:constr type="t" for="ch" forName="parentText1" refType="h" fact="0.8128"/>
              <dgm:constr type="w" for="ch" forName="parentText1" refType="w" fact="0.2509"/>
              <dgm:constr type="h" for="ch" forName="parentText1" refType="h" fact="0.1872"/>
              <dgm:constr type="l" for="ch" forName="parentText2" refType="w" fact="0.3792"/>
              <dgm:constr type="t" for="ch" forName="parentText2" refType="h" fact="0.8128"/>
              <dgm:constr type="w" for="ch" forName="parentText2" refType="w" fact="0.2509"/>
              <dgm:constr type="h" for="ch" forName="parentText2" refType="h" fact="0.1872"/>
              <dgm:constr type="l" for="ch" forName="parentText3" refType="w" fact="0.062"/>
              <dgm:constr type="t" for="ch" forName="parentText3" refType="h" fact="0.8128"/>
              <dgm:constr type="w" for="ch" forName="parentText3" refType="w" fact="0.2509"/>
              <dgm:constr type="h" for="ch" forName="parentText3" refType="h" fact="0.1872"/>
            </dgm:constrLst>
          </dgm:else>
        </dgm:choose>
      </dgm:if>
      <dgm:if name="Name6" axis="ch" ptType="node" func="cnt" op="gte" val="2">
        <dgm:alg type="composite">
          <dgm:param type="ar" val="1.8986"/>
        </dgm:alg>
        <dgm:choose name="Name7">
          <dgm:if name="Name8" func="var" arg="dir" op="equ" val="norm">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0941"/>
              <dgm:constr type="t" for="ch" forName="leftComposite" refType="h" fact="0.1159"/>
              <dgm:constr type="w" for="ch" forName="leftComposite" refType="w" fact="0.3469"/>
              <dgm:constr type="h" for="ch" forName="leftComposite" refType="h" fact="0.6953"/>
              <dgm:constr type="l" for="ch" forName="middleComposite" refType="w" fact="0.5782"/>
              <dgm:constr type="t" for="ch" forName="middleComposite" refType="h" fact="0.1159"/>
              <dgm:constr type="w" for="ch" forName="middleComposite" refType="w" fact="0.3389"/>
              <dgm:constr type="h" for="ch" forName="middleComposite" refType="h" fact="0.6567"/>
              <dgm:constr type="l" for="ch" forName="arc1" refType="w" fact="0"/>
              <dgm:constr type="t" for="ch" forName="arc1" refType="h" fact="0"/>
              <dgm:constr type="w" for="ch" forName="arc1" refType="w" fact="0.4928"/>
              <dgm:constr type="h" for="ch" forName="arc1" refType="h" fact="0.9357"/>
              <dgm:constr type="l" for="ch" forName="arc3" refType="w" fact="0.5072"/>
              <dgm:constr type="t" for="ch" forName="arc3" refType="h" fact="0"/>
              <dgm:constr type="w" for="ch" forName="arc3" refType="w" fact="0.4928"/>
              <dgm:constr type="h" for="ch" forName="arc3" refType="h" fact="0.9357"/>
              <dgm:constr type="l" for="ch" forName="parentText1" refType="w" fact="0.0926"/>
              <dgm:constr type="t" for="ch" forName="parentText1" refType="h" fact="0.8128"/>
              <dgm:constr type="w" for="ch" forName="parentText1" refType="w" fact="0.3742"/>
              <dgm:constr type="h" for="ch" forName="parentText1" refType="h" fact="0.1872"/>
              <dgm:constr type="l" for="ch" forName="parentText2" refType="w" fact="0.5655"/>
              <dgm:constr type="t" for="ch" forName="parentText2" refType="h" fact="0.8128"/>
              <dgm:constr type="w" for="ch" forName="parentText2" refType="w" fact="0.3742"/>
              <dgm:constr type="h" for="ch" forName="parentText2" refType="h" fact="0.1872"/>
            </dgm:constrLst>
          </dgm:if>
          <dgm:else name="Name9">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592"/>
              <dgm:constr type="t" for="ch" forName="leftComposite" refType="h" fact="0.1159"/>
              <dgm:constr type="w" for="ch" forName="leftComposite" refType="w" fact="0.3469"/>
              <dgm:constr type="h" for="ch" forName="leftComposite" refType="h" fact="0.6953"/>
              <dgm:constr type="l" for="ch" forName="middleComposite" refType="w" fact="0.0941"/>
              <dgm:constr type="t" for="ch" forName="middleComposite" refType="h" fact="0.1159"/>
              <dgm:constr type="w" for="ch" forName="middleComposite" refType="w" fact="0.3389"/>
              <dgm:constr type="h" for="ch" forName="middleComposite" refType="h" fact="0.6567"/>
              <dgm:constr type="l" for="ch" forName="arc1" refType="w" fact="0"/>
              <dgm:constr type="t" for="ch" forName="arc1" refType="h" fact="0"/>
              <dgm:constr type="w" for="ch" forName="arc1" refType="w" fact="0.4928"/>
              <dgm:constr type="h" for="ch" forName="arc1" refType="h" fact="0.9357"/>
              <dgm:constr type="l" for="ch" forName="arc3" refType="w" fact="0.5072"/>
              <dgm:constr type="t" for="ch" forName="arc3" refType="h" fact="0"/>
              <dgm:constr type="w" for="ch" forName="arc3" refType="w" fact="0.4928"/>
              <dgm:constr type="h" for="ch" forName="arc3" refType="h" fact="0.9357"/>
              <dgm:constr type="l" for="ch" forName="parentText2" refType="w" fact="0.0926"/>
              <dgm:constr type="t" for="ch" forName="parentText2" refType="h" fact="0.8128"/>
              <dgm:constr type="w" for="ch" forName="parentText2" refType="w" fact="0.3742"/>
              <dgm:constr type="h" for="ch" forName="parentText2" refType="h" fact="0.1872"/>
              <dgm:constr type="l" for="ch" forName="parentText1" refType="w" fact="0.5655"/>
              <dgm:constr type="t" for="ch" forName="parentText1" refType="h" fact="0.8128"/>
              <dgm:constr type="w" for="ch" forName="parentText1" refType="w" fact="0.3742"/>
              <dgm:constr type="h" for="ch" forName="parentText1" refType="h" fact="0.1872"/>
            </dgm:constrLst>
          </dgm:else>
        </dgm:choose>
      </dgm:if>
      <dgm:else name="Name10">
        <dgm:alg type="composite">
          <dgm:param type="ar" val="0.8036"/>
        </dgm:alg>
        <dgm:constrLst>
          <dgm:constr type="primFontSz" for="des" forName="parentText1" val="65"/>
          <dgm:constr type="primFontSz" for="des" forName="childText1_1" val="65"/>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l" for="ch" forName="leftComposite" refType="w" fact="0"/>
          <dgm:constr type="t" for="ch" forName="leftComposite" refType="h" fact="0.1159"/>
          <dgm:constr type="w" for="ch" forName="leftComposite" refType="w"/>
          <dgm:constr type="h" for="ch" forName="leftComposite" refType="h" fact="0.6953"/>
          <dgm:constr type="l" for="ch" forName="parentText1" refType="w" fact="0"/>
          <dgm:constr type="t" for="ch" forName="parentText1" refType="h" fact="0.8128"/>
          <dgm:constr type="w" for="ch" forName="parentText1" refType="w"/>
          <dgm:constr type="h" for="ch" forName="parentText1" refType="h" fact="0.1872"/>
        </dgm:constrLst>
      </dgm:else>
    </dgm:choose>
    <dgm:choose name="Name11">
      <dgm:if name="Name12" axis="ch" ptType="node" func="cnt" op="gte" val="1">
        <dgm:choose name="Name13">
          <dgm:if name="Name14" axis="ch" ptType="node" func="cnt" op="gte" val="2">
            <dgm:layoutNode name="arc1">
              <dgm:alg type="sp"/>
              <dgm:shape xmlns:r="http://schemas.openxmlformats.org/officeDocument/2006/relationships" rot="90" type="blockArc" r:blip="">
                <dgm:adjLst>
                  <dgm:adj idx="1" val="-135"/>
                  <dgm:adj idx="2" val="-45"/>
                  <dgm:adj idx="3" val="0.0496"/>
                </dgm:adjLst>
              </dgm:shape>
              <dgm:presOf/>
            </dgm:layoutNode>
            <dgm:layoutNode name="arc3">
              <dgm:alg type="sp"/>
              <dgm:shape xmlns:r="http://schemas.openxmlformats.org/officeDocument/2006/relationships" rot="270" type="blockArc" r:blip="">
                <dgm:adjLst>
                  <dgm:adj idx="1" val="-135"/>
                  <dgm:adj idx="2" val="-45"/>
                  <dgm:adj idx="3" val="0.0496"/>
                </dgm:adjLst>
              </dgm:shape>
              <dgm:presOf/>
            </dgm:layoutNode>
            <dgm:layoutNode name="parentText2" styleLbl="revTx">
              <dgm:varLst>
                <dgm:chMax val="4"/>
                <dgm:chPref val="3"/>
                <dgm:bulletEnabled val="1"/>
              </dgm:varLst>
              <dgm:alg type="tx"/>
              <dgm:shape xmlns:r="http://schemas.openxmlformats.org/officeDocument/2006/relationships" type="rect" r:blip="">
                <dgm:adjLst/>
              </dgm:shap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5"/>
        </dgm:choose>
        <dgm:choose name="Name16">
          <dgm:if name="Name17" axis="ch" ptType="node" func="cnt" op="gte" val="3">
            <dgm:layoutNode name="arc2">
              <dgm:alg type="sp"/>
              <dgm:shape xmlns:r="http://schemas.openxmlformats.org/officeDocument/2006/relationships" rot="90" type="blockArc" r:blip="">
                <dgm:adjLst>
                  <dgm:adj idx="1" val="-135"/>
                  <dgm:adj idx="2" val="-45"/>
                  <dgm:adj idx="3" val="0.0496"/>
                </dgm:adjLst>
              </dgm:shape>
              <dgm:presOf/>
            </dgm:layoutNode>
            <dgm:layoutNode name="arc4">
              <dgm:alg type="sp"/>
              <dgm:shape xmlns:r="http://schemas.openxmlformats.org/officeDocument/2006/relationships" rot="270" type="blockArc" r:blip="">
                <dgm:adjLst>
                  <dgm:adj idx="1" val="-135"/>
                  <dgm:adj idx="2" val="-45"/>
                  <dgm:adj idx="3" val="0.0496"/>
                </dgm:adjLst>
              </dgm:shape>
              <dgm:presOf/>
            </dgm:layoutNode>
            <dgm:layoutNode name="parentText3" styleLbl="revTx">
              <dgm:varLst>
                <dgm:chMax val="1"/>
                <dgm:chPref val="1"/>
                <dgm:bulletEnabled val="1"/>
              </dgm:varLst>
              <dgm:alg type="tx"/>
              <dgm:shape xmlns:r="http://schemas.openxmlformats.org/officeDocument/2006/relationships" type="rect" r:blip="">
                <dgm:adjLst/>
              </dgm:shape>
              <dgm:presOf axis="ch 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8"/>
        </dgm:choose>
      </dgm:if>
      <dgm:else name="Name19"/>
    </dgm:choose>
    <dgm:layoutNode name="middleComposite">
      <dgm:choose name="Name20">
        <dgm:if name="Name21" axis="ch ch" ptType="node node" st="2 1" cnt="1 0" func="cnt" op="lte" val="1">
          <dgm:alg type="composite">
            <dgm:param type="ar" val="1"/>
          </dgm:alg>
        </dgm:if>
        <dgm:if name="Name22" axis="ch ch" ptType="node node" st="2 1" cnt="1 0" func="cnt" op="equ" val="2">
          <dgm:alg type="composite">
            <dgm:param type="ar" val="1.792"/>
          </dgm:alg>
        </dgm:if>
        <dgm:if name="Name23" axis="ch ch" ptType="node node" st="2 1" cnt="1 0" func="cnt" op="equ" val="3">
          <dgm:alg type="composite">
            <dgm:param type="ar" val="1"/>
          </dgm:alg>
        </dgm:if>
        <dgm:else name="Name24">
          <dgm:alg type="composite">
            <dgm:param type="ar" val="1"/>
          </dgm:alg>
        </dgm:else>
      </dgm:choose>
      <dgm:shape xmlns:r="http://schemas.openxmlformats.org/officeDocument/2006/relationships" r:blip="">
        <dgm:adjLst/>
      </dgm:shape>
      <dgm:presOf/>
      <dgm:choose name="Name25">
        <dgm:if name="Name26" axis="ch ch" ptType="node node" st="2 1" cnt="1 0" func="cnt" op="lte" val="1">
          <dgm:constrLst>
            <dgm:constr type="ctrX" for="ch" forName="circ1" refType="w" fact="0.5"/>
            <dgm:constr type="ctrY" for="ch" forName="circ1" refType="h" fact="0.5"/>
            <dgm:constr type="w" for="ch" forName="circ1" refType="w"/>
            <dgm:constr type="h" for="ch" forName="circ1" refType="h"/>
            <dgm:constr type="l" for="ch" forName="circ1Tx" refType="w" fact="0.2"/>
            <dgm:constr type="t" for="ch" forName="circ1Tx" refType="h" fact="0.1"/>
            <dgm:constr type="w" for="ch" forName="circ1Tx" refType="w" fact="0.6"/>
            <dgm:constr type="h" for="ch" forName="circ1Tx" refType="h" fact="0.8"/>
          </dgm:constrLst>
        </dgm:if>
        <dgm:if name="Name27" axis="ch ch" ptType="node node" st="2 1" cnt="1 0"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Lst>
        </dgm:if>
        <dgm:if name="Name28" axis="ch ch" ptType="node node" st="2 1" cnt="1 0"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Lst>
        </dgm:if>
        <dgm:else name="Name29">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Lst>
        </dgm:else>
      </dgm:choose>
      <dgm:ruleLst/>
      <dgm:forEach name="Name30" axis="ch ch" ptType="node node" st="2 1" cnt="1 1">
        <dgm:layoutNode name="circ1" styleLbl="vennNode1">
          <dgm:alg type="sp"/>
          <dgm:shape xmlns:r="http://schemas.openxmlformats.org/officeDocument/2006/relationships" type="ellipse" r:blip="">
            <dgm:adjLst/>
          </dgm:shape>
          <dgm:presOf axis="desOrSelf" ptType="node"/>
          <dgm:constrLst/>
          <dgm:ruleLst/>
        </dgm:layoutNode>
        <dgm:layoutNode name="circ1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1" axis="ch ch" ptType="node node" st="2 2" cnt="1 1">
        <dgm:layoutNode name="circ2" styleLbl="vennNode1">
          <dgm:alg type="sp"/>
          <dgm:shape xmlns:r="http://schemas.openxmlformats.org/officeDocument/2006/relationships" type="ellipse" r:blip="">
            <dgm:adjLst/>
          </dgm:shape>
          <dgm:presOf axis="desOrSelf" ptType="node"/>
          <dgm:constrLst/>
          <dgm:ruleLst/>
        </dgm:layoutNode>
        <dgm:layoutNode name="circ2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2" axis="ch ch" ptType="node node" st="2 3" cnt="1 1">
        <dgm:layoutNode name="circ3" styleLbl="vennNode1">
          <dgm:alg type="sp"/>
          <dgm:shape xmlns:r="http://schemas.openxmlformats.org/officeDocument/2006/relationships" type="ellipse" r:blip="">
            <dgm:adjLst/>
          </dgm:shape>
          <dgm:presOf axis="desOrSelf" ptType="node"/>
          <dgm:constrLst/>
          <dgm:ruleLst/>
        </dgm:layoutNode>
        <dgm:layoutNode name="circ3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3" axis="ch ch" ptType="node node" st="2 4" cnt="1 1">
        <dgm:layoutNode name="circ4" styleLbl="vennNode1">
          <dgm:alg type="sp"/>
          <dgm:shape xmlns:r="http://schemas.openxmlformats.org/officeDocument/2006/relationships" type="ellipse" r:blip="">
            <dgm:adjLst/>
          </dgm:shape>
          <dgm:presOf axis="desOrSelf" ptType="nod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layoutNode>
    <dgm:layoutNode name="leftComposite">
      <dgm:choose name="Name34">
        <dgm:if name="Name35" axis="ch ch" ptType="node node" st="1 1" cnt="1 0" func="cnt" op="lte" val="1">
          <dgm:alg type="composite">
            <dgm:param type="ar" val="1.3085"/>
          </dgm:alg>
          <dgm:constrLst>
            <dgm:constr type="l" for="ch" forName="childText1_1" refType="w" fact="0.2124"/>
            <dgm:constr type="t" for="ch" forName="childText1_1" refType="h" fact="0"/>
            <dgm:constr type="w" for="ch" forName="childText1_1" refType="w" fact="0.5759"/>
            <dgm:constr type="h" for="ch" forName="childText1_1" refType="h" fact="0.7535"/>
            <dgm:constr type="l" for="ch" forName="ellipse1" refType="w" fact="0"/>
            <dgm:constr type="t" for="ch" forName="ellipse1" refType="h" fact="0.63"/>
            <dgm:constr type="w" for="ch" forName="ellipse1" refType="w" fact="0.2828"/>
            <dgm:constr type="h" for="ch" forName="ellipse1" refType="h" fact="0.37"/>
            <dgm:constr type="l" for="ch" forName="ellipse2" refType="w" fact="0.82"/>
            <dgm:constr type="t" for="ch" forName="ellipse2" refType="h" fact="0.17"/>
            <dgm:constr type="w" for="ch" forName="ellipse2" refType="w" fact="0.1645"/>
            <dgm:constr type="h" for="ch" forName="ellipse2" refType="h" fact="0.2153"/>
          </dgm:constrLst>
        </dgm:if>
        <dgm:if name="Name36" axis="ch ch" ptType="node node" st="1 1" cnt="1 0" func="cnt" op="equ" val="2">
          <dgm:alg type="composite">
            <dgm:param type="ar" val="0.8917"/>
          </dgm:alg>
          <dgm:constrLst>
            <dgm:constr type="l" for="ch" forName="childText1_1" refType="w" fact="0.1864"/>
            <dgm:constr type="t" for="ch" forName="childText1_1" refType="h" fact="0"/>
            <dgm:constr type="w" for="ch" forName="childText1_1" refType="w" fact="0.5055"/>
            <dgm:constr type="h" for="ch" forName="childText1_1" refType="h" fact="0.4507"/>
            <dgm:constr type="l" for="ch" forName="childText1_2" refType="w" fact="0.4945"/>
            <dgm:constr type="t" for="ch" forName="childText1_2" refType="h" fact="0.3929"/>
            <dgm:constr type="w" for="ch" forName="childText1_2" refType="w" fact="0.5055"/>
            <dgm:constr type="h" for="ch" forName="childText1_2" refType="h" fact="0.4507"/>
            <dgm:constr type="l" for="ch" forName="ellipse1" refType="w" fact="0"/>
            <dgm:constr type="t" for="ch" forName="ellipse1" refType="h" fact="0.3768"/>
            <dgm:constr type="w" for="ch" forName="ellipse1" refType="w" fact="0.2482"/>
            <dgm:constr type="h" for="ch" forName="ellipse1" refType="h" fact="0.2213"/>
            <dgm:constr type="l" for="ch" forName="ellipse3" refType="w" fact="0.5474"/>
            <dgm:constr type="t" for="ch" forName="ellipse3" refType="h" fact="0.8712"/>
            <dgm:constr type="w" for="ch" forName="ellipse3" refType="w" fact="0.1444"/>
            <dgm:constr type="h" for="ch" forName="ellipse3" refType="h" fact="0.1288"/>
            <dgm:constr type="l" for="ch" forName="ellipse2" refType="w" fact="0.7333"/>
            <dgm:constr type="t" for="ch" forName="ellipse2" refType="h" fact="0.0887"/>
            <dgm:constr type="w" for="ch" forName="ellipse2" refType="w" fact="0.1444"/>
            <dgm:constr type="h" for="ch" forName="ellipse2" refType="h" fact="0.1288"/>
          </dgm:constrLst>
        </dgm:if>
        <dgm:if name="Name37" axis="ch ch" ptType="node node" st="1 1" cnt="1 0" func="cnt" op="equ" val="3">
          <dgm:alg type="composite">
            <dgm:param type="ar" val="1.0811"/>
          </dgm:alg>
          <dgm:constrLst>
            <dgm:constr type="l" for="ch" forName="childText1_3" refType="w" fact="0.1649"/>
            <dgm:constr type="t" for="ch" forName="childText1_3" refType="h" fact="0.5389"/>
            <dgm:constr type="w" for="ch" forName="childText1_3" refType="w" fact="0.4265"/>
            <dgm:constr type="h" for="ch" forName="childText1_3" refType="h" fact="0.4611"/>
            <dgm:constr type="l" for="ch" forName="childText1_1" refType="w" fact="0.1573"/>
            <dgm:constr type="t" for="ch" forName="childText1_1" refType="h" fact="0"/>
            <dgm:constr type="w" for="ch" forName="childText1_1" refType="w" fact="0.4265"/>
            <dgm:constr type="h" for="ch" forName="childText1_1" refType="h" fact="0.4611"/>
            <dgm:constr type="l" for="ch" forName="childText1_2" refType="w" fact="0.5735"/>
            <dgm:constr type="t" for="ch" forName="childText1_2" refType="h" fact="0.2754"/>
            <dgm:constr type="w" for="ch" forName="childText1_2" refType="w" fact="0.4265"/>
            <dgm:constr type="h" for="ch" forName="childText1_2" refType="h" fact="0.4611"/>
            <dgm:constr type="l" for="ch" forName="ellipse1" refType="w" fact="0"/>
            <dgm:constr type="t" for="ch" forName="ellipse1" refType="h" fact="0.3855"/>
            <dgm:constr type="w" for="ch" forName="ellipse1" refType="w" fact="0.2095"/>
            <dgm:constr type="h" for="ch" forName="ellipse1" refType="h" fact="0.2264"/>
            <dgm:constr type="l" for="ch" forName="ellipse3" refType="w" fact="0.6181"/>
            <dgm:constr type="t" for="ch" forName="ellipse3" refType="h" fact="0.7647"/>
            <dgm:constr type="w" for="ch" forName="ellipse3" refType="w" fact="0.1219"/>
            <dgm:constr type="h" for="ch" forName="ellipse3" refType="h" fact="0.1317"/>
            <dgm:constr type="l" for="ch" forName="ellipse2" refType="w" fact="0.6188"/>
            <dgm:constr type="t" for="ch" forName="ellipse2" refType="h" fact="0.0907"/>
            <dgm:constr type="w" for="ch" forName="ellipse2" refType="w" fact="0.1219"/>
            <dgm:constr type="h" for="ch" forName="ellipse2" refType="h" fact="0.1317"/>
          </dgm:constrLst>
        </dgm:if>
        <dgm:else name="Name38">
          <dgm:alg type="composite">
            <dgm:param type="ar" val="0.9472"/>
          </dgm:alg>
          <dgm:constrLst>
            <dgm:constr type="l" for="ch" forName="childText1_3" refType="w" fact="0"/>
            <dgm:constr type="t" for="ch" forName="childText1_3" refType="h" fact="0.6035"/>
            <dgm:constr type="w" for="ch" forName="childText1_3" refType="w" fact="0.4186"/>
            <dgm:constr type="h" for="ch" forName="childText1_3" refType="h" fact="0.3965"/>
            <dgm:constr type="l" for="ch" forName="childText1_1" refType="w" fact="0.0981"/>
            <dgm:constr type="t" for="ch" forName="childText1_1" refType="h" fact="0"/>
            <dgm:constr type="w" for="ch" forName="childText1_1" refType="w" fact="0.4186"/>
            <dgm:constr type="h" for="ch" forName="childText1_1" refType="h" fact="0.3965"/>
            <dgm:constr type="l" for="ch" forName="childText1_2" refType="w" fact="0.5385"/>
            <dgm:constr type="t" for="ch" forName="childText1_2" refType="h" fact="0.1304"/>
            <dgm:constr type="w" for="ch" forName="childText1_2" refType="w" fact="0.4186"/>
            <dgm:constr type="h" for="ch" forName="childText1_2" refType="h" fact="0.3965"/>
            <dgm:constr type="l" for="ch" forName="ellipse4" refType="w" fact="0.3222"/>
            <dgm:constr type="t" for="ch" forName="ellipse4" refType="h" fact="0.4232"/>
            <dgm:constr type="w" for="ch" forName="ellipse4" refType="w" fact="0.2056"/>
            <dgm:constr type="h" for="ch" forName="ellipse4" refType="h" fact="0.1947"/>
            <dgm:constr type="l" for="ch" forName="ellipse1" refType="w" fact="0.1489"/>
            <dgm:constr type="t" for="ch" forName="ellipse1" refType="h" fact="0.4502"/>
            <dgm:constr type="w" for="ch" forName="ellipse1" refType="w" fact="0.1196"/>
            <dgm:constr type="h" for="ch" forName="ellipse1" refType="h" fact="0.1133"/>
            <dgm:constr type="l" for="ch" forName="ellipse2" refType="w" fact="0.5384"/>
            <dgm:constr type="t" for="ch" forName="ellipse2" refType="h" fact="0.0124"/>
            <dgm:constr type="w" for="ch" forName="ellipse2" refType="w" fact="0.1196"/>
            <dgm:constr type="h" for="ch" forName="ellipse2" refType="h" fact="0.1133"/>
            <dgm:constr type="l" for="ch" forName="childText1_4" refType="w" fact="0.4625"/>
            <dgm:constr type="t" for="ch" forName="childText1_4" refType="h" fact="0.5719"/>
            <dgm:constr type="w" for="ch" forName="childText1_4" refType="w" fact="0.4186"/>
            <dgm:constr type="h" for="ch" forName="childText1_4" refType="h" fact="0.3965"/>
            <dgm:constr type="l" for="ch" forName="ellipse3" refType="w" fact="0.8804"/>
            <dgm:constr type="t" for="ch" forName="ellipse3" refType="h" fact="0.5329"/>
            <dgm:constr type="w" for="ch" forName="ellipse3" refType="w" fact="0.1196"/>
            <dgm:constr type="h" for="ch" forName="ellipse3" refType="h" fact="0.1133"/>
            <dgm:constr type="l" for="ch" forName="ellipse5" refType="w" fact="0.0146"/>
            <dgm:constr type="t" for="ch" forName="ellipse5" refType="h" fact="0.5228"/>
            <dgm:constr type="w" for="ch" forName="ellipse5" refType="w" fact="0.0899"/>
            <dgm:constr type="h" for="ch" forName="ellipse5" refType="h" fact="0.0851"/>
          </dgm:constrLst>
        </dgm:else>
      </dgm:choose>
      <dgm:forEach name="Name39" axis="ch ch" ptType="node node" st="1 1" cnt="1 1">
        <dgm:layoutNode name="childText1_1"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1" styleLbl="vennNode1">
          <dgm:alg type="sp"/>
          <dgm:shape xmlns:r="http://schemas.openxmlformats.org/officeDocument/2006/relationships" type="ellipse" r:blip="">
            <dgm:adjLst/>
          </dgm:shape>
          <dgm:presOf/>
        </dgm:layoutNode>
        <dgm:layoutNode name="ellipse2" styleLbl="vennNode1">
          <dgm:alg type="sp"/>
          <dgm:shape xmlns:r="http://schemas.openxmlformats.org/officeDocument/2006/relationships" type="ellipse" r:blip="">
            <dgm:adjLst/>
          </dgm:shape>
          <dgm:presOf/>
        </dgm:layoutNode>
      </dgm:forEach>
      <dgm:forEach name="Name40" axis="ch ch" ptType="node node" st="1 2" cnt="1 1">
        <dgm:layoutNode name="childText1_2"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3" styleLbl="vennNode1">
          <dgm:alg type="sp"/>
          <dgm:shape xmlns:r="http://schemas.openxmlformats.org/officeDocument/2006/relationships" type="ellipse" r:blip="">
            <dgm:adjLst/>
          </dgm:shape>
          <dgm:presOf/>
        </dgm:layoutNode>
      </dgm:forEach>
      <dgm:forEach name="Name41" axis="ch ch" ptType="node node" st="1 3" cnt="1 1">
        <dgm:layoutNode name="childText1_3"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forEach name="Name42" axis="ch ch" ptType="node node" st="1 4" cnt="1 1">
        <dgm:layoutNode name="childText1_4"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4" styleLbl="vennNode1">
          <dgm:alg type="sp"/>
          <dgm:shape xmlns:r="http://schemas.openxmlformats.org/officeDocument/2006/relationships" type="ellipse" r:blip="">
            <dgm:adjLst/>
          </dgm:shape>
          <dgm:presOf/>
        </dgm:layoutNode>
        <dgm:layoutNode name="ellipse5" styleLbl="vennNode1">
          <dgm:alg type="sp"/>
          <dgm:shape xmlns:r="http://schemas.openxmlformats.org/officeDocument/2006/relationships" type="ellipse" r:blip="">
            <dgm:adjLst/>
          </dgm:shape>
          <dgm:presOf/>
        </dgm:layoutNode>
      </dgm:forEach>
    </dgm:layoutNode>
    <dgm:choose name="Name43">
      <dgm:if name="Name44" axis="ch ch" ptType="node node" st="3 1" cnt="1 0" func="cnt" op="gte" val="1">
        <dgm:layoutNode name="rightChild">
          <dgm:varLst>
            <dgm:chMax val="0"/>
            <dgm:chPref val="0"/>
          </dgm:varLst>
          <dgm:alg type="tx"/>
          <dgm:shape xmlns:r="http://schemas.openxmlformats.org/officeDocument/2006/relationships" type="ellipse" r:blip="">
            <dgm:adjLst/>
          </dgm:shape>
          <dgm:presOf axis="ch des"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5"/>
    </dgm:choose>
    <dgm:layoutNode name="parentText1" styleLbl="revTx">
      <dgm:varLst>
        <dgm:chMax val="4"/>
        <dgm:chPref val="3"/>
        <dgm:bulletEnabled val="1"/>
      </dgm:varLst>
      <dgm:alg type="tx"/>
      <dgm:shape xmlns:r="http://schemas.openxmlformats.org/officeDocument/2006/relationships" type="rect" r:blip="">
        <dgm:adjLst/>
      </dgm:shap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2">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3">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C88D716-151B-7C17-F751-B0100F73EC70}"/>
              </a:ext>
            </a:extLst>
          </p:cNvPr>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r>
              <a:rPr lang="en-US" sz="1600" dirty="0">
                <a:solidFill>
                  <a:srgbClr val="7D252F"/>
                </a:solidFill>
                <a:latin typeface="Aller" panose="02000503030000020004" pitchFamily="2" charset="0"/>
              </a:rPr>
              <a:t>ACHRO Academy 2023</a:t>
            </a:r>
          </a:p>
          <a:p>
            <a:r>
              <a:rPr lang="en-US" sz="1600" dirty="0">
                <a:solidFill>
                  <a:srgbClr val="7D252F"/>
                </a:solidFill>
                <a:latin typeface="Aller" panose="02000503030000020004" pitchFamily="2" charset="0"/>
              </a:rPr>
              <a:t>Collective Bargaining</a:t>
            </a:r>
          </a:p>
        </p:txBody>
      </p:sp>
      <p:sp>
        <p:nvSpPr>
          <p:cNvPr id="3" name="Date Placeholder 2">
            <a:extLst>
              <a:ext uri="{FF2B5EF4-FFF2-40B4-BE49-F238E27FC236}">
                <a16:creationId xmlns:a16="http://schemas.microsoft.com/office/drawing/2014/main" id="{71CE183E-8F75-3B93-F919-A865011E338D}"/>
              </a:ext>
            </a:extLst>
          </p:cNvPr>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r>
              <a:rPr lang="en-US" sz="1400" dirty="0">
                <a:solidFill>
                  <a:schemeClr val="tx1">
                    <a:lumMod val="50000"/>
                    <a:lumOff val="50000"/>
                  </a:schemeClr>
                </a:solidFill>
                <a:latin typeface="Aller" panose="02000503030000020004" pitchFamily="2" charset="0"/>
              </a:rPr>
              <a:t>August 16-18, 2023</a:t>
            </a:r>
          </a:p>
        </p:txBody>
      </p:sp>
      <p:sp>
        <p:nvSpPr>
          <p:cNvPr id="5" name="Slide Number Placeholder 4">
            <a:extLst>
              <a:ext uri="{FF2B5EF4-FFF2-40B4-BE49-F238E27FC236}">
                <a16:creationId xmlns:a16="http://schemas.microsoft.com/office/drawing/2014/main" id="{041ECC52-770A-51C0-044A-68AA596D8562}"/>
              </a:ext>
            </a:extLst>
          </p:cNvPr>
          <p:cNvSpPr>
            <a:spLocks noGrp="1"/>
          </p:cNvSpPr>
          <p:nvPr>
            <p:ph type="sldNum" sz="quarter" idx="3"/>
          </p:nvPr>
        </p:nvSpPr>
        <p:spPr>
          <a:xfrm>
            <a:off x="3786509" y="8611566"/>
            <a:ext cx="3528691" cy="1119626"/>
          </a:xfrm>
          <a:prstGeom prst="rect">
            <a:avLst/>
          </a:prstGeom>
        </p:spPr>
        <p:txBody>
          <a:bodyPr vert="horz" lIns="91440" tIns="45720" rIns="91440" bIns="45720" rtlCol="0" anchor="b"/>
          <a:lstStyle>
            <a:lvl1pPr algn="r">
              <a:defRPr sz="1200"/>
            </a:lvl1pPr>
          </a:lstStyle>
          <a:p>
            <a:r>
              <a:rPr lang="en-US" dirty="0">
                <a:latin typeface="Aller" panose="02000503030000020004" pitchFamily="2" charset="0"/>
              </a:rPr>
              <a:t>Joshua Taylor, Senior Associate</a:t>
            </a:r>
          </a:p>
          <a:p>
            <a:r>
              <a:rPr lang="en-US" dirty="0">
                <a:latin typeface="Aller" panose="02000503030000020004" pitchFamily="2" charset="0"/>
              </a:rPr>
              <a:t>jtaylor@mcdougallawfirm.com | 800.864.8111</a:t>
            </a:r>
          </a:p>
          <a:p>
            <a:r>
              <a:rPr lang="en-US" dirty="0">
                <a:latin typeface="Aller" panose="02000503030000020004" pitchFamily="2" charset="0"/>
              </a:rPr>
              <a:t>8100 La Mesa Boulevard, Suite 200</a:t>
            </a:r>
          </a:p>
          <a:p>
            <a:r>
              <a:rPr lang="en-US" dirty="0">
                <a:latin typeface="Aller" panose="02000503030000020004" pitchFamily="2" charset="0"/>
              </a:rPr>
              <a:t>La Mesa, CA 91942</a:t>
            </a:r>
          </a:p>
          <a:p>
            <a:endParaRPr lang="en-US" dirty="0"/>
          </a:p>
        </p:txBody>
      </p:sp>
      <p:pic>
        <p:nvPicPr>
          <p:cNvPr id="6" name="Picture 5" descr="A picture containing text, bottle, sign&#10;&#10;Description automatically generated">
            <a:extLst>
              <a:ext uri="{FF2B5EF4-FFF2-40B4-BE49-F238E27FC236}">
                <a16:creationId xmlns:a16="http://schemas.microsoft.com/office/drawing/2014/main" id="{859D9F8F-6F27-86EE-248E-6CEEAF0CDC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8816" y="8930873"/>
            <a:ext cx="2371422" cy="481012"/>
          </a:xfrm>
          <a:prstGeom prst="rect">
            <a:avLst/>
          </a:prstGeom>
        </p:spPr>
      </p:pic>
    </p:spTree>
    <p:extLst>
      <p:ext uri="{BB962C8B-B14F-4D97-AF65-F5344CB8AC3E}">
        <p14:creationId xmlns:p14="http://schemas.microsoft.com/office/powerpoint/2010/main" val="15845584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99DF0D32-17BD-4385-AB59-1546FCA8B4D6}" type="datetimeFigureOut">
              <a:rPr lang="en-US" smtClean="0"/>
              <a:t>9/10/2026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7C0122FD-B95F-4508-A48E-999657CDCA08}" type="slidenum">
              <a:rPr lang="en-US" smtClean="0"/>
              <a:t>‹#›</a:t>
            </a:fld>
            <a:endParaRPr lang="en-US"/>
          </a:p>
        </p:txBody>
      </p:sp>
    </p:spTree>
    <p:extLst>
      <p:ext uri="{BB962C8B-B14F-4D97-AF65-F5344CB8AC3E}">
        <p14:creationId xmlns:p14="http://schemas.microsoft.com/office/powerpoint/2010/main" val="2436496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A83155B3-620C-427E-96A4-AF51C2E1F47C}"/>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fld id="{133D404A-1DFE-41B4-89C5-BA53E71E52DE}" type="slidenum">
              <a:rPr lang="en-US" smtClean="0"/>
              <a:t>‹#›</a:t>
            </a:fld>
            <a:endParaRPr lang="en-US"/>
          </a:p>
        </p:txBody>
      </p:sp>
    </p:spTree>
    <p:extLst>
      <p:ext uri="{BB962C8B-B14F-4D97-AF65-F5344CB8AC3E}">
        <p14:creationId xmlns:p14="http://schemas.microsoft.com/office/powerpoint/2010/main" val="4216518989"/>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1097280" y="6459785"/>
            <a:ext cx="2472271" cy="365125"/>
          </a:xfrm>
          <a:prstGeom prst="rect">
            <a:avLst/>
          </a:prstGeom>
        </p:spPr>
        <p:txBody>
          <a:bodyPr/>
          <a:lstStyle/>
          <a:p>
            <a:fld id="{71EFA6CA-AB77-434A-97CA-5DA6C025FDD9}" type="datetimeFigureOut">
              <a:rPr lang="en-US" smtClean="0"/>
              <a:t>9/10/2026</a:t>
            </a:fld>
            <a:endParaRPr lang="en-US"/>
          </a:p>
        </p:txBody>
      </p:sp>
      <p:sp>
        <p:nvSpPr>
          <p:cNvPr id="6" name="Footer Placeholder 5"/>
          <p:cNvSpPr>
            <a:spLocks noGrp="1"/>
          </p:cNvSpPr>
          <p:nvPr>
            <p:ph type="ftr" sz="quarter" idx="11"/>
          </p:nvPr>
        </p:nvSpPr>
        <p:spPr>
          <a:xfrm>
            <a:off x="3686185" y="6459785"/>
            <a:ext cx="4822804" cy="365125"/>
          </a:xfrm>
          <a:prstGeom prst="rect">
            <a:avLst/>
          </a:prstGeom>
        </p:spPr>
        <p:txBody>
          <a:bodyPr/>
          <a:lstStyle/>
          <a:p>
            <a:endParaRPr lang="en-US"/>
          </a:p>
        </p:txBody>
      </p:sp>
      <p:sp>
        <p:nvSpPr>
          <p:cNvPr id="9" name="Slide Number Placeholder 5">
            <a:extLst>
              <a:ext uri="{FF2B5EF4-FFF2-40B4-BE49-F238E27FC236}">
                <a16:creationId xmlns:a16="http://schemas.microsoft.com/office/drawing/2014/main" id="{EFAD1C8E-04B9-44F7-BC54-692BBF7F6F6D}"/>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fld id="{133D404A-1DFE-41B4-89C5-BA53E71E52DE}" type="slidenum">
              <a:rPr lang="en-US" smtClean="0"/>
              <a:t>‹#›</a:t>
            </a:fld>
            <a:endParaRPr lang="en-US"/>
          </a:p>
        </p:txBody>
      </p:sp>
    </p:spTree>
    <p:extLst>
      <p:ext uri="{BB962C8B-B14F-4D97-AF65-F5344CB8AC3E}">
        <p14:creationId xmlns:p14="http://schemas.microsoft.com/office/powerpoint/2010/main" val="199185384"/>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a:extLst>
              <a:ext uri="{FF2B5EF4-FFF2-40B4-BE49-F238E27FC236}">
                <a16:creationId xmlns:a16="http://schemas.microsoft.com/office/drawing/2014/main" id="{DB54EF2C-4D29-4B2C-A7B3-EEECF59F2C6D}"/>
              </a:ext>
            </a:extLst>
          </p:cNvPr>
          <p:cNvSpPr>
            <a:spLocks noGrp="1"/>
          </p:cNvSpPr>
          <p:nvPr>
            <p:ph type="title"/>
          </p:nvPr>
        </p:nvSpPr>
        <p:spPr/>
        <p:txBody>
          <a:bodyPr/>
          <a:lstStyle/>
          <a:p>
            <a:r>
              <a:rPr lang="en-US"/>
              <a:t>Click to edit Master title style</a:t>
            </a:r>
          </a:p>
        </p:txBody>
      </p:sp>
      <p:sp>
        <p:nvSpPr>
          <p:cNvPr id="5" name="Slide Number Placeholder 5">
            <a:extLst>
              <a:ext uri="{FF2B5EF4-FFF2-40B4-BE49-F238E27FC236}">
                <a16:creationId xmlns:a16="http://schemas.microsoft.com/office/drawing/2014/main" id="{5252EAD1-0CE7-4A21-AAB2-DE81A5022C94}"/>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fld id="{133D404A-1DFE-41B4-89C5-BA53E71E52DE}" type="slidenum">
              <a:rPr lang="en-US" smtClean="0"/>
              <a:t>‹#›</a:t>
            </a:fld>
            <a:endParaRPr lang="en-US"/>
          </a:p>
        </p:txBody>
      </p:sp>
    </p:spTree>
    <p:extLst>
      <p:ext uri="{BB962C8B-B14F-4D97-AF65-F5344CB8AC3E}">
        <p14:creationId xmlns:p14="http://schemas.microsoft.com/office/powerpoint/2010/main" val="1337836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a:xfrm>
            <a:off x="1097280" y="6459785"/>
            <a:ext cx="2472271" cy="365125"/>
          </a:xfrm>
          <a:prstGeom prst="rect">
            <a:avLst/>
          </a:prstGeom>
        </p:spPr>
        <p:txBody>
          <a:bodyPr/>
          <a:lstStyle/>
          <a:p>
            <a:fld id="{71EFA6CA-AB77-434A-97CA-5DA6C025FDD9}" type="datetimeFigureOut">
              <a:rPr lang="en-US" smtClean="0"/>
              <a:t>9/10/2026</a:t>
            </a:fld>
            <a:endParaRPr lang="en-US"/>
          </a:p>
        </p:txBody>
      </p:sp>
      <p:sp>
        <p:nvSpPr>
          <p:cNvPr id="8" name="Footer Placeholder 7"/>
          <p:cNvSpPr>
            <a:spLocks noGrp="1"/>
          </p:cNvSpPr>
          <p:nvPr>
            <p:ph type="ftr" sz="quarter" idx="11"/>
          </p:nvPr>
        </p:nvSpPr>
        <p:spPr>
          <a:xfrm>
            <a:off x="3686185" y="6459785"/>
            <a:ext cx="4822804" cy="365125"/>
          </a:xfrm>
          <a:prstGeom prst="rect">
            <a:avLst/>
          </a:prstGeom>
        </p:spPr>
        <p:txBody>
          <a:bodyPr/>
          <a:lstStyle>
            <a:lvl1pPr>
              <a:defRPr>
                <a:solidFill>
                  <a:srgbClr val="FFFFFF"/>
                </a:solidFill>
              </a:defRPr>
            </a:lvl1pPr>
          </a:lstStyle>
          <a:p>
            <a:endParaRPr lang="en-US"/>
          </a:p>
        </p:txBody>
      </p:sp>
      <p:sp>
        <p:nvSpPr>
          <p:cNvPr id="10" name="Slide Number Placeholder 5">
            <a:extLst>
              <a:ext uri="{FF2B5EF4-FFF2-40B4-BE49-F238E27FC236}">
                <a16:creationId xmlns:a16="http://schemas.microsoft.com/office/drawing/2014/main" id="{7229F780-5A22-4404-94D4-BDC9280E142F}"/>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fld id="{133D404A-1DFE-41B4-89C5-BA53E71E52DE}" type="slidenum">
              <a:rPr lang="en-US" smtClean="0"/>
              <a:t>‹#›</a:t>
            </a:fld>
            <a:endParaRPr lang="en-US" dirty="0"/>
          </a:p>
        </p:txBody>
      </p:sp>
    </p:spTree>
    <p:extLst>
      <p:ext uri="{BB962C8B-B14F-4D97-AF65-F5344CB8AC3E}">
        <p14:creationId xmlns:p14="http://schemas.microsoft.com/office/powerpoint/2010/main" val="493928564"/>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1097280" y="6459785"/>
            <a:ext cx="2472271" cy="365125"/>
          </a:xfrm>
          <a:prstGeom prst="rect">
            <a:avLst/>
          </a:prstGeom>
        </p:spPr>
        <p:txBody>
          <a:bodyPr/>
          <a:lstStyle/>
          <a:p>
            <a:fld id="{71EFA6CA-AB77-434A-97CA-5DA6C025FDD9}" type="datetimeFigureOut">
              <a:rPr lang="en-US" smtClean="0"/>
              <a:t>9/10/2026</a:t>
            </a:fld>
            <a:endParaRPr lang="en-US"/>
          </a:p>
        </p:txBody>
      </p:sp>
      <p:sp>
        <p:nvSpPr>
          <p:cNvPr id="4" name="Footer Placeholder 3"/>
          <p:cNvSpPr>
            <a:spLocks noGrp="1"/>
          </p:cNvSpPr>
          <p:nvPr>
            <p:ph type="ftr" sz="quarter" idx="11"/>
          </p:nvPr>
        </p:nvSpPr>
        <p:spPr>
          <a:xfrm>
            <a:off x="3686185" y="6459785"/>
            <a:ext cx="4822804"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4483270-19E1-4BA4-B7A2-2A8837FA553A}"/>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fld id="{133D404A-1DFE-41B4-89C5-BA53E71E52DE}" type="slidenum">
              <a:rPr lang="en-US" smtClean="0"/>
              <a:t>‹#›</a:t>
            </a:fld>
            <a:endParaRPr lang="en-US"/>
          </a:p>
        </p:txBody>
      </p:sp>
    </p:spTree>
    <p:extLst>
      <p:ext uri="{BB962C8B-B14F-4D97-AF65-F5344CB8AC3E}">
        <p14:creationId xmlns:p14="http://schemas.microsoft.com/office/powerpoint/2010/main" val="1593417243"/>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1EFA6CA-AB77-434A-97CA-5DA6C025FDD9}"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3D404A-1DFE-41B4-89C5-BA53E71E52DE}" type="slidenum">
              <a:rPr lang="en-US" smtClean="0"/>
              <a:t>‹#›</a:t>
            </a:fld>
            <a:endParaRPr lang="en-US"/>
          </a:p>
        </p:txBody>
      </p:sp>
    </p:spTree>
    <p:extLst>
      <p:ext uri="{BB962C8B-B14F-4D97-AF65-F5344CB8AC3E}">
        <p14:creationId xmlns:p14="http://schemas.microsoft.com/office/powerpoint/2010/main" val="127750741"/>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60A86-AC06-57C6-5E50-44FE54EB6E94}"/>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BE45CA3-4A4B-041F-9126-9805963015C8}"/>
              </a:ext>
            </a:extLst>
          </p:cNvPr>
          <p:cNvSpPr>
            <a:spLocks noGrp="1"/>
          </p:cNvSpPr>
          <p:nvPr>
            <p:ph type="sldNum" sz="quarter" idx="10"/>
          </p:nvPr>
        </p:nvSpPr>
        <p:spPr/>
        <p:txBody>
          <a:bodyPr/>
          <a:lstStyle/>
          <a:p>
            <a:fld id="{133D404A-1DFE-41B4-89C5-BA53E71E52DE}" type="slidenum">
              <a:rPr lang="en-US" smtClean="0"/>
              <a:t>‹#›</a:t>
            </a:fld>
            <a:endParaRPr lang="en-US"/>
          </a:p>
        </p:txBody>
      </p:sp>
    </p:spTree>
    <p:extLst>
      <p:ext uri="{BB962C8B-B14F-4D97-AF65-F5344CB8AC3E}">
        <p14:creationId xmlns:p14="http://schemas.microsoft.com/office/powerpoint/2010/main" val="1420705151"/>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9299F-2901-C917-2822-37617D6C84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21AB338-8BE9-86C8-842E-3A3FFB41ED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B079DBB-86D0-3DC7-5E41-954B00169D96}"/>
              </a:ext>
            </a:extLst>
          </p:cNvPr>
          <p:cNvSpPr>
            <a:spLocks noGrp="1"/>
          </p:cNvSpPr>
          <p:nvPr>
            <p:ph type="dt" sz="half" idx="10"/>
          </p:nvPr>
        </p:nvSpPr>
        <p:spPr/>
        <p:txBody>
          <a:bodyPr/>
          <a:lstStyle/>
          <a:p>
            <a:fld id="{3883BC8C-CBDF-44BF-B96E-2DE6EE92DF35}" type="datetimeFigureOut">
              <a:rPr lang="en-US" smtClean="0"/>
              <a:t>9/10/2026</a:t>
            </a:fld>
            <a:endParaRPr lang="en-US"/>
          </a:p>
        </p:txBody>
      </p:sp>
      <p:sp>
        <p:nvSpPr>
          <p:cNvPr id="5" name="Footer Placeholder 4">
            <a:extLst>
              <a:ext uri="{FF2B5EF4-FFF2-40B4-BE49-F238E27FC236}">
                <a16:creationId xmlns:a16="http://schemas.microsoft.com/office/drawing/2014/main" id="{4449FF0B-5110-F8A6-4B51-7375322AE5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88B4C6-657B-8E09-9D90-29E2AFF0C8A0}"/>
              </a:ext>
            </a:extLst>
          </p:cNvPr>
          <p:cNvSpPr>
            <a:spLocks noGrp="1"/>
          </p:cNvSpPr>
          <p:nvPr>
            <p:ph type="sldNum" sz="quarter" idx="12"/>
          </p:nvPr>
        </p:nvSpPr>
        <p:spPr/>
        <p:txBody>
          <a:bodyPr/>
          <a:lstStyle/>
          <a:p>
            <a:fld id="{0D72F369-4D62-414E-9214-F00B9EE527C3}" type="slidenum">
              <a:rPr lang="en-US" smtClean="0"/>
              <a:t>‹#›</a:t>
            </a:fld>
            <a:endParaRPr lang="en-US"/>
          </a:p>
        </p:txBody>
      </p:sp>
    </p:spTree>
    <p:extLst>
      <p:ext uri="{BB962C8B-B14F-4D97-AF65-F5344CB8AC3E}">
        <p14:creationId xmlns:p14="http://schemas.microsoft.com/office/powerpoint/2010/main" val="3190984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ED5DC-A155-C893-2FDB-3A15956DC4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B575D7-5BD5-EEDC-711E-0A1322FC444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5DA73A-0514-8DCD-7122-7E8993C05732}"/>
              </a:ext>
            </a:extLst>
          </p:cNvPr>
          <p:cNvSpPr>
            <a:spLocks noGrp="1"/>
          </p:cNvSpPr>
          <p:nvPr>
            <p:ph type="dt" sz="half" idx="10"/>
          </p:nvPr>
        </p:nvSpPr>
        <p:spPr/>
        <p:txBody>
          <a:bodyPr/>
          <a:lstStyle/>
          <a:p>
            <a:fld id="{3883BC8C-CBDF-44BF-B96E-2DE6EE92DF35}" type="datetimeFigureOut">
              <a:rPr lang="en-US" smtClean="0"/>
              <a:t>9/10/2026</a:t>
            </a:fld>
            <a:endParaRPr lang="en-US"/>
          </a:p>
        </p:txBody>
      </p:sp>
      <p:sp>
        <p:nvSpPr>
          <p:cNvPr id="5" name="Footer Placeholder 4">
            <a:extLst>
              <a:ext uri="{FF2B5EF4-FFF2-40B4-BE49-F238E27FC236}">
                <a16:creationId xmlns:a16="http://schemas.microsoft.com/office/drawing/2014/main" id="{05E712D5-94BE-93FE-2D7C-C4A4A81EAC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47098A-FF53-BAF3-D056-CE64F7CF28D0}"/>
              </a:ext>
            </a:extLst>
          </p:cNvPr>
          <p:cNvSpPr>
            <a:spLocks noGrp="1"/>
          </p:cNvSpPr>
          <p:nvPr>
            <p:ph type="sldNum" sz="quarter" idx="12"/>
          </p:nvPr>
        </p:nvSpPr>
        <p:spPr/>
        <p:txBody>
          <a:bodyPr/>
          <a:lstStyle/>
          <a:p>
            <a:fld id="{0D72F369-4D62-414E-9214-F00B9EE527C3}" type="slidenum">
              <a:rPr lang="en-US" smtClean="0"/>
              <a:t>‹#›</a:t>
            </a:fld>
            <a:endParaRPr lang="en-US"/>
          </a:p>
        </p:txBody>
      </p:sp>
    </p:spTree>
    <p:extLst>
      <p:ext uri="{BB962C8B-B14F-4D97-AF65-F5344CB8AC3E}">
        <p14:creationId xmlns:p14="http://schemas.microsoft.com/office/powerpoint/2010/main" val="2317886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0616E-2893-20F6-AF55-5C5469CC52C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BB16AD7-E95C-4BF9-D4BD-B1A37234414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DAD4770-92FB-AB2E-B61C-7284F568DD4A}"/>
              </a:ext>
            </a:extLst>
          </p:cNvPr>
          <p:cNvSpPr>
            <a:spLocks noGrp="1"/>
          </p:cNvSpPr>
          <p:nvPr>
            <p:ph type="dt" sz="half" idx="10"/>
          </p:nvPr>
        </p:nvSpPr>
        <p:spPr/>
        <p:txBody>
          <a:bodyPr/>
          <a:lstStyle/>
          <a:p>
            <a:fld id="{3883BC8C-CBDF-44BF-B96E-2DE6EE92DF35}" type="datetimeFigureOut">
              <a:rPr lang="en-US" smtClean="0"/>
              <a:t>9/10/2026</a:t>
            </a:fld>
            <a:endParaRPr lang="en-US"/>
          </a:p>
        </p:txBody>
      </p:sp>
      <p:sp>
        <p:nvSpPr>
          <p:cNvPr id="5" name="Footer Placeholder 4">
            <a:extLst>
              <a:ext uri="{FF2B5EF4-FFF2-40B4-BE49-F238E27FC236}">
                <a16:creationId xmlns:a16="http://schemas.microsoft.com/office/drawing/2014/main" id="{D5660192-E6F2-A387-8F32-C715609AB6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2A4B34-10C1-0F1F-3B9F-EDCFFAFEEC58}"/>
              </a:ext>
            </a:extLst>
          </p:cNvPr>
          <p:cNvSpPr>
            <a:spLocks noGrp="1"/>
          </p:cNvSpPr>
          <p:nvPr>
            <p:ph type="sldNum" sz="quarter" idx="12"/>
          </p:nvPr>
        </p:nvSpPr>
        <p:spPr/>
        <p:txBody>
          <a:bodyPr/>
          <a:lstStyle/>
          <a:p>
            <a:fld id="{0D72F369-4D62-414E-9214-F00B9EE527C3}" type="slidenum">
              <a:rPr lang="en-US" smtClean="0"/>
              <a:t>‹#›</a:t>
            </a:fld>
            <a:endParaRPr lang="en-US"/>
          </a:p>
        </p:txBody>
      </p:sp>
    </p:spTree>
    <p:extLst>
      <p:ext uri="{BB962C8B-B14F-4D97-AF65-F5344CB8AC3E}">
        <p14:creationId xmlns:p14="http://schemas.microsoft.com/office/powerpoint/2010/main" val="1347971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EA00D-BD5E-80EE-B281-C65CD6CA44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C18D3C-69D3-6258-A92A-FB3B44D749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FA941A7-3124-D408-79E9-13748F0E819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27C490-B0F4-907A-3888-C7E38012B723}"/>
              </a:ext>
            </a:extLst>
          </p:cNvPr>
          <p:cNvSpPr>
            <a:spLocks noGrp="1"/>
          </p:cNvSpPr>
          <p:nvPr>
            <p:ph type="dt" sz="half" idx="10"/>
          </p:nvPr>
        </p:nvSpPr>
        <p:spPr/>
        <p:txBody>
          <a:bodyPr/>
          <a:lstStyle/>
          <a:p>
            <a:fld id="{3883BC8C-CBDF-44BF-B96E-2DE6EE92DF35}" type="datetimeFigureOut">
              <a:rPr lang="en-US" smtClean="0"/>
              <a:t>9/10/2026</a:t>
            </a:fld>
            <a:endParaRPr lang="en-US"/>
          </a:p>
        </p:txBody>
      </p:sp>
      <p:sp>
        <p:nvSpPr>
          <p:cNvPr id="6" name="Footer Placeholder 5">
            <a:extLst>
              <a:ext uri="{FF2B5EF4-FFF2-40B4-BE49-F238E27FC236}">
                <a16:creationId xmlns:a16="http://schemas.microsoft.com/office/drawing/2014/main" id="{5BA35983-6588-24DA-AA0A-2A0268479E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EFDBEE-9ECC-BE85-87FB-B5B35BC6FF2F}"/>
              </a:ext>
            </a:extLst>
          </p:cNvPr>
          <p:cNvSpPr>
            <a:spLocks noGrp="1"/>
          </p:cNvSpPr>
          <p:nvPr>
            <p:ph type="sldNum" sz="quarter" idx="12"/>
          </p:nvPr>
        </p:nvSpPr>
        <p:spPr/>
        <p:txBody>
          <a:bodyPr/>
          <a:lstStyle/>
          <a:p>
            <a:fld id="{0D72F369-4D62-414E-9214-F00B9EE527C3}" type="slidenum">
              <a:rPr lang="en-US" smtClean="0"/>
              <a:t>‹#›</a:t>
            </a:fld>
            <a:endParaRPr lang="en-US"/>
          </a:p>
        </p:txBody>
      </p:sp>
    </p:spTree>
    <p:extLst>
      <p:ext uri="{BB962C8B-B14F-4D97-AF65-F5344CB8AC3E}">
        <p14:creationId xmlns:p14="http://schemas.microsoft.com/office/powerpoint/2010/main" val="26314319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0B8B8-19CE-2E15-97C1-A43E44FB1D7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4B889EE-20D6-9DA6-D913-82C34CC631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46CFBB-2586-8C60-E430-96968AC16A6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1BCABD4-7AFB-FA4B-E389-DFFAB67D20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2DAB3A-CBAC-98F8-468F-BD146A1CA3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56AD105-1A2B-FA51-3206-5F8043A2A8AF}"/>
              </a:ext>
            </a:extLst>
          </p:cNvPr>
          <p:cNvSpPr>
            <a:spLocks noGrp="1"/>
          </p:cNvSpPr>
          <p:nvPr>
            <p:ph type="dt" sz="half" idx="10"/>
          </p:nvPr>
        </p:nvSpPr>
        <p:spPr/>
        <p:txBody>
          <a:bodyPr/>
          <a:lstStyle/>
          <a:p>
            <a:fld id="{3883BC8C-CBDF-44BF-B96E-2DE6EE92DF35}" type="datetimeFigureOut">
              <a:rPr lang="en-US" smtClean="0"/>
              <a:t>9/10/2026</a:t>
            </a:fld>
            <a:endParaRPr lang="en-US"/>
          </a:p>
        </p:txBody>
      </p:sp>
      <p:sp>
        <p:nvSpPr>
          <p:cNvPr id="8" name="Footer Placeholder 7">
            <a:extLst>
              <a:ext uri="{FF2B5EF4-FFF2-40B4-BE49-F238E27FC236}">
                <a16:creationId xmlns:a16="http://schemas.microsoft.com/office/drawing/2014/main" id="{6B560B80-5FB2-E435-A91C-8BDD79CB77B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7F2F90B-1E1A-1BB9-BAE9-AAE275011735}"/>
              </a:ext>
            </a:extLst>
          </p:cNvPr>
          <p:cNvSpPr>
            <a:spLocks noGrp="1"/>
          </p:cNvSpPr>
          <p:nvPr>
            <p:ph type="sldNum" sz="quarter" idx="12"/>
          </p:nvPr>
        </p:nvSpPr>
        <p:spPr/>
        <p:txBody>
          <a:bodyPr/>
          <a:lstStyle/>
          <a:p>
            <a:fld id="{0D72F369-4D62-414E-9214-F00B9EE527C3}" type="slidenum">
              <a:rPr lang="en-US" smtClean="0"/>
              <a:t>‹#›</a:t>
            </a:fld>
            <a:endParaRPr lang="en-US"/>
          </a:p>
        </p:txBody>
      </p:sp>
    </p:spTree>
    <p:extLst>
      <p:ext uri="{BB962C8B-B14F-4D97-AF65-F5344CB8AC3E}">
        <p14:creationId xmlns:p14="http://schemas.microsoft.com/office/powerpoint/2010/main" val="2757669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799B0-C321-CA44-3408-B9563476645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0DD4E5F-FE4E-3269-61B5-4F6BB2B81594}"/>
              </a:ext>
            </a:extLst>
          </p:cNvPr>
          <p:cNvSpPr>
            <a:spLocks noGrp="1"/>
          </p:cNvSpPr>
          <p:nvPr>
            <p:ph type="dt" sz="half" idx="10"/>
          </p:nvPr>
        </p:nvSpPr>
        <p:spPr/>
        <p:txBody>
          <a:bodyPr/>
          <a:lstStyle/>
          <a:p>
            <a:fld id="{3883BC8C-CBDF-44BF-B96E-2DE6EE92DF35}" type="datetimeFigureOut">
              <a:rPr lang="en-US" smtClean="0"/>
              <a:t>9/10/2026</a:t>
            </a:fld>
            <a:endParaRPr lang="en-US"/>
          </a:p>
        </p:txBody>
      </p:sp>
      <p:sp>
        <p:nvSpPr>
          <p:cNvPr id="4" name="Footer Placeholder 3">
            <a:extLst>
              <a:ext uri="{FF2B5EF4-FFF2-40B4-BE49-F238E27FC236}">
                <a16:creationId xmlns:a16="http://schemas.microsoft.com/office/drawing/2014/main" id="{B097B844-95A6-DABE-62E1-C820283CB1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928A328-07CB-028A-D21F-F7A6E6FD088C}"/>
              </a:ext>
            </a:extLst>
          </p:cNvPr>
          <p:cNvSpPr>
            <a:spLocks noGrp="1"/>
          </p:cNvSpPr>
          <p:nvPr>
            <p:ph type="sldNum" sz="quarter" idx="12"/>
          </p:nvPr>
        </p:nvSpPr>
        <p:spPr/>
        <p:txBody>
          <a:bodyPr/>
          <a:lstStyle/>
          <a:p>
            <a:fld id="{0D72F369-4D62-414E-9214-F00B9EE527C3}" type="slidenum">
              <a:rPr lang="en-US" smtClean="0"/>
              <a:t>‹#›</a:t>
            </a:fld>
            <a:endParaRPr lang="en-US"/>
          </a:p>
        </p:txBody>
      </p:sp>
    </p:spTree>
    <p:extLst>
      <p:ext uri="{BB962C8B-B14F-4D97-AF65-F5344CB8AC3E}">
        <p14:creationId xmlns:p14="http://schemas.microsoft.com/office/powerpoint/2010/main" val="16421445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C7E3B4-2ED6-EEAF-5536-FECA716E44F5}"/>
              </a:ext>
            </a:extLst>
          </p:cNvPr>
          <p:cNvSpPr>
            <a:spLocks noGrp="1"/>
          </p:cNvSpPr>
          <p:nvPr>
            <p:ph type="dt" sz="half" idx="10"/>
          </p:nvPr>
        </p:nvSpPr>
        <p:spPr/>
        <p:txBody>
          <a:bodyPr/>
          <a:lstStyle/>
          <a:p>
            <a:fld id="{3883BC8C-CBDF-44BF-B96E-2DE6EE92DF35}" type="datetimeFigureOut">
              <a:rPr lang="en-US" smtClean="0"/>
              <a:t>9/10/2026</a:t>
            </a:fld>
            <a:endParaRPr lang="en-US"/>
          </a:p>
        </p:txBody>
      </p:sp>
      <p:sp>
        <p:nvSpPr>
          <p:cNvPr id="3" name="Footer Placeholder 2">
            <a:extLst>
              <a:ext uri="{FF2B5EF4-FFF2-40B4-BE49-F238E27FC236}">
                <a16:creationId xmlns:a16="http://schemas.microsoft.com/office/drawing/2014/main" id="{0A4BC2B8-CD14-E8D9-4218-333D37ED2D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D661A5D-D915-143D-F7F6-65C9DF79E06A}"/>
              </a:ext>
            </a:extLst>
          </p:cNvPr>
          <p:cNvSpPr>
            <a:spLocks noGrp="1"/>
          </p:cNvSpPr>
          <p:nvPr>
            <p:ph type="sldNum" sz="quarter" idx="12"/>
          </p:nvPr>
        </p:nvSpPr>
        <p:spPr/>
        <p:txBody>
          <a:bodyPr/>
          <a:lstStyle/>
          <a:p>
            <a:fld id="{0D72F369-4D62-414E-9214-F00B9EE527C3}" type="slidenum">
              <a:rPr lang="en-US" smtClean="0"/>
              <a:t>‹#›</a:t>
            </a:fld>
            <a:endParaRPr lang="en-US"/>
          </a:p>
        </p:txBody>
      </p:sp>
    </p:spTree>
    <p:extLst>
      <p:ext uri="{BB962C8B-B14F-4D97-AF65-F5344CB8AC3E}">
        <p14:creationId xmlns:p14="http://schemas.microsoft.com/office/powerpoint/2010/main" val="11890992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C2EB8-975F-935A-2708-F0FACDE9BA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1E886D3-7F3C-43F7-EFF1-D9ADC94A66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F7C371D-F417-0D1F-C774-EFB6B0676A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8D7916-5BB5-9ED0-35AE-26667B069BDF}"/>
              </a:ext>
            </a:extLst>
          </p:cNvPr>
          <p:cNvSpPr>
            <a:spLocks noGrp="1"/>
          </p:cNvSpPr>
          <p:nvPr>
            <p:ph type="dt" sz="half" idx="10"/>
          </p:nvPr>
        </p:nvSpPr>
        <p:spPr/>
        <p:txBody>
          <a:bodyPr/>
          <a:lstStyle/>
          <a:p>
            <a:fld id="{3883BC8C-CBDF-44BF-B96E-2DE6EE92DF35}" type="datetimeFigureOut">
              <a:rPr lang="en-US" smtClean="0"/>
              <a:t>9/10/2026</a:t>
            </a:fld>
            <a:endParaRPr lang="en-US"/>
          </a:p>
        </p:txBody>
      </p:sp>
      <p:sp>
        <p:nvSpPr>
          <p:cNvPr id="6" name="Footer Placeholder 5">
            <a:extLst>
              <a:ext uri="{FF2B5EF4-FFF2-40B4-BE49-F238E27FC236}">
                <a16:creationId xmlns:a16="http://schemas.microsoft.com/office/drawing/2014/main" id="{38925E70-3141-3128-6B3F-BE0688D7C2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251476-6BD2-1B85-45A0-31ECD33E33BD}"/>
              </a:ext>
            </a:extLst>
          </p:cNvPr>
          <p:cNvSpPr>
            <a:spLocks noGrp="1"/>
          </p:cNvSpPr>
          <p:nvPr>
            <p:ph type="sldNum" sz="quarter" idx="12"/>
          </p:nvPr>
        </p:nvSpPr>
        <p:spPr/>
        <p:txBody>
          <a:bodyPr/>
          <a:lstStyle/>
          <a:p>
            <a:fld id="{0D72F369-4D62-414E-9214-F00B9EE527C3}" type="slidenum">
              <a:rPr lang="en-US" smtClean="0"/>
              <a:t>‹#›</a:t>
            </a:fld>
            <a:endParaRPr lang="en-US"/>
          </a:p>
        </p:txBody>
      </p:sp>
    </p:spTree>
    <p:extLst>
      <p:ext uri="{BB962C8B-B14F-4D97-AF65-F5344CB8AC3E}">
        <p14:creationId xmlns:p14="http://schemas.microsoft.com/office/powerpoint/2010/main" val="38837805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BD945-92AB-C46D-2612-12AFB8D79B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3850FA-1537-B726-F0F2-E764F6AD61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3A29B23-EC1A-9B8D-FC6C-46F03F1614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3C3F58-7239-657C-095A-29C412831852}"/>
              </a:ext>
            </a:extLst>
          </p:cNvPr>
          <p:cNvSpPr>
            <a:spLocks noGrp="1"/>
          </p:cNvSpPr>
          <p:nvPr>
            <p:ph type="dt" sz="half" idx="10"/>
          </p:nvPr>
        </p:nvSpPr>
        <p:spPr/>
        <p:txBody>
          <a:bodyPr/>
          <a:lstStyle/>
          <a:p>
            <a:fld id="{3883BC8C-CBDF-44BF-B96E-2DE6EE92DF35}" type="datetimeFigureOut">
              <a:rPr lang="en-US" smtClean="0"/>
              <a:t>9/10/2026</a:t>
            </a:fld>
            <a:endParaRPr lang="en-US"/>
          </a:p>
        </p:txBody>
      </p:sp>
      <p:sp>
        <p:nvSpPr>
          <p:cNvPr id="6" name="Footer Placeholder 5">
            <a:extLst>
              <a:ext uri="{FF2B5EF4-FFF2-40B4-BE49-F238E27FC236}">
                <a16:creationId xmlns:a16="http://schemas.microsoft.com/office/drawing/2014/main" id="{56A463CE-BFAF-9642-52A7-ECC15F80A1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679345-6A48-9D0C-C2D6-6030F9FAB83A}"/>
              </a:ext>
            </a:extLst>
          </p:cNvPr>
          <p:cNvSpPr>
            <a:spLocks noGrp="1"/>
          </p:cNvSpPr>
          <p:nvPr>
            <p:ph type="sldNum" sz="quarter" idx="12"/>
          </p:nvPr>
        </p:nvSpPr>
        <p:spPr/>
        <p:txBody>
          <a:bodyPr/>
          <a:lstStyle/>
          <a:p>
            <a:fld id="{0D72F369-4D62-414E-9214-F00B9EE527C3}" type="slidenum">
              <a:rPr lang="en-US" smtClean="0"/>
              <a:t>‹#›</a:t>
            </a:fld>
            <a:endParaRPr lang="en-US"/>
          </a:p>
        </p:txBody>
      </p:sp>
    </p:spTree>
    <p:extLst>
      <p:ext uri="{BB962C8B-B14F-4D97-AF65-F5344CB8AC3E}">
        <p14:creationId xmlns:p14="http://schemas.microsoft.com/office/powerpoint/2010/main" val="3923923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E21F3-A6A4-49A1-EBAE-90B7B9185E8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2FB41A-633E-96EF-EB5A-FC6317A6C5A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B20EF6-26B9-7B43-DF52-0586DAE676B2}"/>
              </a:ext>
            </a:extLst>
          </p:cNvPr>
          <p:cNvSpPr>
            <a:spLocks noGrp="1"/>
          </p:cNvSpPr>
          <p:nvPr>
            <p:ph type="dt" sz="half" idx="10"/>
          </p:nvPr>
        </p:nvSpPr>
        <p:spPr/>
        <p:txBody>
          <a:bodyPr/>
          <a:lstStyle/>
          <a:p>
            <a:fld id="{3883BC8C-CBDF-44BF-B96E-2DE6EE92DF35}" type="datetimeFigureOut">
              <a:rPr lang="en-US" smtClean="0"/>
              <a:t>9/10/2026</a:t>
            </a:fld>
            <a:endParaRPr lang="en-US"/>
          </a:p>
        </p:txBody>
      </p:sp>
      <p:sp>
        <p:nvSpPr>
          <p:cNvPr id="5" name="Footer Placeholder 4">
            <a:extLst>
              <a:ext uri="{FF2B5EF4-FFF2-40B4-BE49-F238E27FC236}">
                <a16:creationId xmlns:a16="http://schemas.microsoft.com/office/drawing/2014/main" id="{52E9A7BE-B0EE-4E23-A5A3-A3D3F13822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B4C693-C264-2B25-8D6E-CB0D05995011}"/>
              </a:ext>
            </a:extLst>
          </p:cNvPr>
          <p:cNvSpPr>
            <a:spLocks noGrp="1"/>
          </p:cNvSpPr>
          <p:nvPr>
            <p:ph type="sldNum" sz="quarter" idx="12"/>
          </p:nvPr>
        </p:nvSpPr>
        <p:spPr/>
        <p:txBody>
          <a:bodyPr/>
          <a:lstStyle/>
          <a:p>
            <a:fld id="{0D72F369-4D62-414E-9214-F00B9EE527C3}" type="slidenum">
              <a:rPr lang="en-US" smtClean="0"/>
              <a:t>‹#›</a:t>
            </a:fld>
            <a:endParaRPr lang="en-US"/>
          </a:p>
        </p:txBody>
      </p:sp>
    </p:spTree>
    <p:extLst>
      <p:ext uri="{BB962C8B-B14F-4D97-AF65-F5344CB8AC3E}">
        <p14:creationId xmlns:p14="http://schemas.microsoft.com/office/powerpoint/2010/main" val="29425514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65189D0-8403-4D97-47DA-F605E518F35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88CA19-1355-68AA-DEEB-274BE08CC0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0370D0-D355-8009-F70D-1213354AC83C}"/>
              </a:ext>
            </a:extLst>
          </p:cNvPr>
          <p:cNvSpPr>
            <a:spLocks noGrp="1"/>
          </p:cNvSpPr>
          <p:nvPr>
            <p:ph type="dt" sz="half" idx="10"/>
          </p:nvPr>
        </p:nvSpPr>
        <p:spPr/>
        <p:txBody>
          <a:bodyPr/>
          <a:lstStyle/>
          <a:p>
            <a:fld id="{3883BC8C-CBDF-44BF-B96E-2DE6EE92DF35}" type="datetimeFigureOut">
              <a:rPr lang="en-US" smtClean="0"/>
              <a:t>9/10/2026</a:t>
            </a:fld>
            <a:endParaRPr lang="en-US"/>
          </a:p>
        </p:txBody>
      </p:sp>
      <p:sp>
        <p:nvSpPr>
          <p:cNvPr id="5" name="Footer Placeholder 4">
            <a:extLst>
              <a:ext uri="{FF2B5EF4-FFF2-40B4-BE49-F238E27FC236}">
                <a16:creationId xmlns:a16="http://schemas.microsoft.com/office/drawing/2014/main" id="{9D12FCE1-6AB5-FC46-1C3F-4650FADF03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048605-D324-449B-EFB5-BDE27F81F6F0}"/>
              </a:ext>
            </a:extLst>
          </p:cNvPr>
          <p:cNvSpPr>
            <a:spLocks noGrp="1"/>
          </p:cNvSpPr>
          <p:nvPr>
            <p:ph type="sldNum" sz="quarter" idx="12"/>
          </p:nvPr>
        </p:nvSpPr>
        <p:spPr/>
        <p:txBody>
          <a:bodyPr/>
          <a:lstStyle/>
          <a:p>
            <a:fld id="{0D72F369-4D62-414E-9214-F00B9EE527C3}" type="slidenum">
              <a:rPr lang="en-US" smtClean="0"/>
              <a:t>‹#›</a:t>
            </a:fld>
            <a:endParaRPr lang="en-US"/>
          </a:p>
        </p:txBody>
      </p:sp>
    </p:spTree>
    <p:extLst>
      <p:ext uri="{BB962C8B-B14F-4D97-AF65-F5344CB8AC3E}">
        <p14:creationId xmlns:p14="http://schemas.microsoft.com/office/powerpoint/2010/main" val="3318112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83112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4AC2BFBC-874D-8740-AE72-7823C5389D80}"/>
              </a:ext>
            </a:extLst>
          </p:cNvPr>
          <p:cNvSpPr>
            <a:spLocks noGrp="1"/>
          </p:cNvSpPr>
          <p:nvPr>
            <p:ph type="pic" sz="quarter" idx="14"/>
          </p:nvPr>
        </p:nvSpPr>
        <p:spPr>
          <a:xfrm>
            <a:off x="-138358" y="-130628"/>
            <a:ext cx="12468716" cy="7119256"/>
          </a:xfrm>
          <a:prstGeom prst="rect">
            <a:avLst/>
          </a:prstGeo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24614971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lide">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77BBDA22-F48E-BA45-988C-2D0225C2321E}"/>
              </a:ext>
            </a:extLst>
          </p:cNvPr>
          <p:cNvSpPr>
            <a:spLocks noGrp="1"/>
          </p:cNvSpPr>
          <p:nvPr>
            <p:ph type="pic" sz="quarter" idx="14"/>
          </p:nvPr>
        </p:nvSpPr>
        <p:spPr>
          <a:xfrm>
            <a:off x="-138358" y="-130628"/>
            <a:ext cx="12468716" cy="5542610"/>
          </a:xfrm>
          <a:prstGeom prst="rect">
            <a:avLst/>
          </a:prstGeo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3928607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Slide">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77BBDA22-F48E-BA45-988C-2D0225C2321E}"/>
              </a:ext>
            </a:extLst>
          </p:cNvPr>
          <p:cNvSpPr>
            <a:spLocks noGrp="1"/>
          </p:cNvSpPr>
          <p:nvPr>
            <p:ph type="pic" sz="quarter" idx="14"/>
          </p:nvPr>
        </p:nvSpPr>
        <p:spPr>
          <a:xfrm>
            <a:off x="4687521" y="674918"/>
            <a:ext cx="7642837" cy="5508165"/>
          </a:xfrm>
          <a:prstGeom prst="rect">
            <a:avLst/>
          </a:prstGeo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4460362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Slide">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77BBDA22-F48E-BA45-988C-2D0225C2321E}"/>
              </a:ext>
            </a:extLst>
          </p:cNvPr>
          <p:cNvSpPr>
            <a:spLocks noGrp="1"/>
          </p:cNvSpPr>
          <p:nvPr>
            <p:ph type="pic" sz="quarter" idx="14"/>
          </p:nvPr>
        </p:nvSpPr>
        <p:spPr>
          <a:xfrm>
            <a:off x="1938686" y="2623526"/>
            <a:ext cx="3949297" cy="3431509"/>
          </a:xfrm>
          <a:prstGeom prst="rect">
            <a:avLst/>
          </a:prstGeo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37646363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Slide">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FAB71F41-92A0-2C46-80CD-7E894732E702}"/>
              </a:ext>
            </a:extLst>
          </p:cNvPr>
          <p:cNvSpPr>
            <a:spLocks noGrp="1"/>
          </p:cNvSpPr>
          <p:nvPr>
            <p:ph type="pic" sz="quarter" idx="15"/>
          </p:nvPr>
        </p:nvSpPr>
        <p:spPr>
          <a:xfrm>
            <a:off x="6870469" y="3429000"/>
            <a:ext cx="4514294" cy="3613989"/>
          </a:xfrm>
          <a:prstGeom prst="rect">
            <a:avLst/>
          </a:prstGeom>
          <a:solidFill>
            <a:schemeClr val="bg1">
              <a:lumMod val="95000"/>
            </a:schemeClr>
          </a:solidFill>
        </p:spPr>
        <p:txBody>
          <a:bodyPr>
            <a:normAutofit/>
          </a:bodyPr>
          <a:lstStyle>
            <a:lvl1pPr>
              <a:defRPr sz="1051"/>
            </a:lvl1pPr>
          </a:lstStyle>
          <a:p>
            <a:endParaRPr lang="en-US"/>
          </a:p>
        </p:txBody>
      </p:sp>
      <p:sp>
        <p:nvSpPr>
          <p:cNvPr id="3" name="Picture Placeholder 8">
            <a:extLst>
              <a:ext uri="{FF2B5EF4-FFF2-40B4-BE49-F238E27FC236}">
                <a16:creationId xmlns:a16="http://schemas.microsoft.com/office/drawing/2014/main" id="{77BBDA22-F48E-BA45-988C-2D0225C2321E}"/>
              </a:ext>
            </a:extLst>
          </p:cNvPr>
          <p:cNvSpPr>
            <a:spLocks noGrp="1"/>
          </p:cNvSpPr>
          <p:nvPr>
            <p:ph type="pic" sz="quarter" idx="14"/>
          </p:nvPr>
        </p:nvSpPr>
        <p:spPr>
          <a:xfrm>
            <a:off x="807238" y="-184989"/>
            <a:ext cx="4514294" cy="3613989"/>
          </a:xfrm>
          <a:prstGeom prst="rect">
            <a:avLst/>
          </a:prstGeo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14670998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Slide">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77BBDA22-F48E-BA45-988C-2D0225C2321E}"/>
              </a:ext>
            </a:extLst>
          </p:cNvPr>
          <p:cNvSpPr>
            <a:spLocks noGrp="1"/>
          </p:cNvSpPr>
          <p:nvPr>
            <p:ph type="pic" sz="quarter" idx="14"/>
          </p:nvPr>
        </p:nvSpPr>
        <p:spPr>
          <a:xfrm>
            <a:off x="6096000" y="-184990"/>
            <a:ext cx="6235283" cy="7287918"/>
          </a:xfrm>
          <a:prstGeom prst="rect">
            <a:avLst/>
          </a:prstGeo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819778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Slide">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77BBDA22-F48E-BA45-988C-2D0225C2321E}"/>
              </a:ext>
            </a:extLst>
          </p:cNvPr>
          <p:cNvSpPr>
            <a:spLocks noGrp="1"/>
          </p:cNvSpPr>
          <p:nvPr>
            <p:ph type="pic" sz="quarter" idx="14"/>
          </p:nvPr>
        </p:nvSpPr>
        <p:spPr>
          <a:xfrm>
            <a:off x="-195994" y="-184990"/>
            <a:ext cx="12527277" cy="5179901"/>
          </a:xfrm>
          <a:prstGeom prst="rect">
            <a:avLst/>
          </a:prstGeo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18112990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Slide">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77BBDA22-F48E-BA45-988C-2D0225C2321E}"/>
              </a:ext>
            </a:extLst>
          </p:cNvPr>
          <p:cNvSpPr>
            <a:spLocks noGrp="1"/>
          </p:cNvSpPr>
          <p:nvPr>
            <p:ph type="pic" sz="quarter" idx="14"/>
          </p:nvPr>
        </p:nvSpPr>
        <p:spPr>
          <a:xfrm>
            <a:off x="6096000" y="-184990"/>
            <a:ext cx="6235283" cy="3467034"/>
          </a:xfrm>
          <a:prstGeom prst="rect">
            <a:avLst/>
          </a:prstGeo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3343594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Slide">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77BBDA22-F48E-BA45-988C-2D0225C2321E}"/>
              </a:ext>
            </a:extLst>
          </p:cNvPr>
          <p:cNvSpPr>
            <a:spLocks noGrp="1"/>
          </p:cNvSpPr>
          <p:nvPr>
            <p:ph type="pic" sz="quarter" idx="14"/>
          </p:nvPr>
        </p:nvSpPr>
        <p:spPr>
          <a:xfrm>
            <a:off x="-163328" y="-184989"/>
            <a:ext cx="12494611" cy="4549172"/>
          </a:xfrm>
          <a:prstGeom prst="rect">
            <a:avLst/>
          </a:prstGeo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3825269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8_Slide">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77BBDA22-F48E-BA45-988C-2D0225C2321E}"/>
              </a:ext>
            </a:extLst>
          </p:cNvPr>
          <p:cNvSpPr>
            <a:spLocks noGrp="1"/>
          </p:cNvSpPr>
          <p:nvPr>
            <p:ph type="pic" sz="quarter" idx="14"/>
          </p:nvPr>
        </p:nvSpPr>
        <p:spPr>
          <a:xfrm>
            <a:off x="-163328" y="-184990"/>
            <a:ext cx="6259328" cy="7255261"/>
          </a:xfrm>
          <a:prstGeom prst="rect">
            <a:avLst/>
          </a:prstGeo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41005586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A83155B3-620C-427E-96A4-AF51C2E1F47C}"/>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39893719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pPr>
              <a:defRPr/>
            </a:pPr>
            <a:endParaRPr lang="en-US"/>
          </a:p>
        </p:txBody>
      </p:sp>
      <p:pic>
        <p:nvPicPr>
          <p:cNvPr id="11" name="Graphic 10">
            <a:extLst>
              <a:ext uri="{FF2B5EF4-FFF2-40B4-BE49-F238E27FC236}">
                <a16:creationId xmlns:a16="http://schemas.microsoft.com/office/drawing/2014/main" id="{185645DF-5DFA-474F-9D4D-39983BAED7D8}"/>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8710" y="6380739"/>
            <a:ext cx="581025" cy="447213"/>
          </a:xfrm>
          <a:prstGeom prst="rect">
            <a:avLst/>
          </a:prstGeom>
        </p:spPr>
      </p:pic>
      <p:sp>
        <p:nvSpPr>
          <p:cNvPr id="13" name="Slide Number Placeholder 5">
            <a:extLst>
              <a:ext uri="{FF2B5EF4-FFF2-40B4-BE49-F238E27FC236}">
                <a16:creationId xmlns:a16="http://schemas.microsoft.com/office/drawing/2014/main" id="{F1791D36-7882-4B02-85B5-FD46F16F2043}"/>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42094457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6" name="Footer Placeholder 5"/>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9" name="Slide Number Placeholder 5">
            <a:extLst>
              <a:ext uri="{FF2B5EF4-FFF2-40B4-BE49-F238E27FC236}">
                <a16:creationId xmlns:a16="http://schemas.microsoft.com/office/drawing/2014/main" id="{EFAD1C8E-04B9-44F7-BC54-692BBF7F6F6D}"/>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19158452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a:extLst>
              <a:ext uri="{FF2B5EF4-FFF2-40B4-BE49-F238E27FC236}">
                <a16:creationId xmlns:a16="http://schemas.microsoft.com/office/drawing/2014/main" id="{DB54EF2C-4D29-4B2C-A7B3-EEECF59F2C6D}"/>
              </a:ext>
            </a:extLst>
          </p:cNvPr>
          <p:cNvSpPr>
            <a:spLocks noGrp="1"/>
          </p:cNvSpPr>
          <p:nvPr>
            <p:ph type="title"/>
          </p:nvPr>
        </p:nvSpPr>
        <p:spPr/>
        <p:txBody>
          <a:bodyPr/>
          <a:lstStyle/>
          <a:p>
            <a:r>
              <a:rPr lang="en-US"/>
              <a:t>Click to edit Master title style</a:t>
            </a:r>
          </a:p>
        </p:txBody>
      </p:sp>
      <p:sp>
        <p:nvSpPr>
          <p:cNvPr id="5" name="Slide Number Placeholder 5">
            <a:extLst>
              <a:ext uri="{FF2B5EF4-FFF2-40B4-BE49-F238E27FC236}">
                <a16:creationId xmlns:a16="http://schemas.microsoft.com/office/drawing/2014/main" id="{5252EAD1-0CE7-4A21-AAB2-DE81A5022C94}"/>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22970528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A83155B3-620C-427E-96A4-AF51C2E1F47C}"/>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21285800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pPr>
              <a:defRPr/>
            </a:pPr>
            <a:endParaRPr lang="en-US"/>
          </a:p>
        </p:txBody>
      </p:sp>
      <p:pic>
        <p:nvPicPr>
          <p:cNvPr id="11" name="Graphic 10">
            <a:extLst>
              <a:ext uri="{FF2B5EF4-FFF2-40B4-BE49-F238E27FC236}">
                <a16:creationId xmlns:a16="http://schemas.microsoft.com/office/drawing/2014/main" id="{185645DF-5DFA-474F-9D4D-39983BAED7D8}"/>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8710" y="6380739"/>
            <a:ext cx="581025" cy="447213"/>
          </a:xfrm>
          <a:prstGeom prst="rect">
            <a:avLst/>
          </a:prstGeom>
        </p:spPr>
      </p:pic>
      <p:sp>
        <p:nvSpPr>
          <p:cNvPr id="13" name="Slide Number Placeholder 5">
            <a:extLst>
              <a:ext uri="{FF2B5EF4-FFF2-40B4-BE49-F238E27FC236}">
                <a16:creationId xmlns:a16="http://schemas.microsoft.com/office/drawing/2014/main" id="{F1791D36-7882-4B02-85B5-FD46F16F2043}"/>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35153565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6" name="Footer Placeholder 5"/>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9" name="Slide Number Placeholder 5">
            <a:extLst>
              <a:ext uri="{FF2B5EF4-FFF2-40B4-BE49-F238E27FC236}">
                <a16:creationId xmlns:a16="http://schemas.microsoft.com/office/drawing/2014/main" id="{EFAD1C8E-04B9-44F7-BC54-692BBF7F6F6D}"/>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9202194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a:extLst>
              <a:ext uri="{FF2B5EF4-FFF2-40B4-BE49-F238E27FC236}">
                <a16:creationId xmlns:a16="http://schemas.microsoft.com/office/drawing/2014/main" id="{DB54EF2C-4D29-4B2C-A7B3-EEECF59F2C6D}"/>
              </a:ext>
            </a:extLst>
          </p:cNvPr>
          <p:cNvSpPr>
            <a:spLocks noGrp="1"/>
          </p:cNvSpPr>
          <p:nvPr>
            <p:ph type="title"/>
          </p:nvPr>
        </p:nvSpPr>
        <p:spPr/>
        <p:txBody>
          <a:bodyPr/>
          <a:lstStyle/>
          <a:p>
            <a:r>
              <a:rPr lang="en-US"/>
              <a:t>Click to edit Master title style</a:t>
            </a:r>
          </a:p>
        </p:txBody>
      </p:sp>
      <p:sp>
        <p:nvSpPr>
          <p:cNvPr id="5" name="Slide Number Placeholder 5">
            <a:extLst>
              <a:ext uri="{FF2B5EF4-FFF2-40B4-BE49-F238E27FC236}">
                <a16:creationId xmlns:a16="http://schemas.microsoft.com/office/drawing/2014/main" id="{5252EAD1-0CE7-4A21-AAB2-DE81A5022C94}"/>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12846100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pPr>
              <a:defRPr/>
            </a:pPr>
            <a:fld id="{D7326ECD-ACAD-45E3-A0BE-6294A627E75E}" type="datetime1">
              <a:rPr lang="en-US" smtClean="0"/>
              <a:t>9/10/2026</a:t>
            </a:fld>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92F8164-E54A-47EA-81CB-A2957CAE4E3F}" type="slidenum">
              <a:rPr lang="en-US" smtClean="0"/>
              <a:pPr>
                <a:defRPr/>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18302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fld id="{C12EA69A-653C-45E9-9217-C60DE578F599}" type="datetime1">
              <a:rPr lang="en-US" smtClean="0"/>
              <a:t>9/10/2026</a:t>
            </a:fld>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pPr>
              <a:defRPr/>
            </a:pPr>
            <a:fld id="{B8BF74C0-9909-43BC-B6B8-0CD044226479}" type="slidenum">
              <a:rPr lang="en-US" smtClean="0"/>
              <a:pPr>
                <a:defRPr/>
              </a:pPr>
              <a:t>‹#›</a:t>
            </a:fld>
            <a:endParaRPr lang="en-US" dirty="0"/>
          </a:p>
        </p:txBody>
      </p:sp>
    </p:spTree>
    <p:extLst>
      <p:ext uri="{BB962C8B-B14F-4D97-AF65-F5344CB8AC3E}">
        <p14:creationId xmlns:p14="http://schemas.microsoft.com/office/powerpoint/2010/main" val="32521869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097280" y="6459785"/>
            <a:ext cx="2472271" cy="365125"/>
          </a:xfrm>
          <a:prstGeom prst="rect">
            <a:avLst/>
          </a:prstGeom>
        </p:spPr>
        <p:txBody>
          <a:bodyPr/>
          <a:lstStyle/>
          <a:p>
            <a:pPr>
              <a:defRPr/>
            </a:pPr>
            <a:fld id="{520E3073-2E36-43C6-962C-4BF3490ED5BD}" type="datetime1">
              <a:rPr lang="en-US" smtClean="0"/>
              <a:t>9/10/2026</a:t>
            </a:fld>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512DD44-5C6F-4EE3-8DF1-64F4C07BA73D}" type="slidenum">
              <a:rPr lang="en-US" smtClean="0"/>
              <a:pPr>
                <a:defRPr/>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59452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1097280" y="6459785"/>
            <a:ext cx="2472271" cy="365125"/>
          </a:xfrm>
          <a:prstGeom prst="rect">
            <a:avLst/>
          </a:prstGeom>
        </p:spPr>
        <p:txBody>
          <a:bodyPr/>
          <a:lstStyle/>
          <a:p>
            <a:pPr>
              <a:defRPr/>
            </a:pPr>
            <a:fld id="{8E824118-E213-4044-9EF4-E30B20C6901D}" type="datetime1">
              <a:rPr lang="en-US" smtClean="0"/>
              <a:t>9/10/2026</a:t>
            </a:fld>
            <a:endParaRPr lang="en-US" dirty="0"/>
          </a:p>
        </p:txBody>
      </p:sp>
      <p:sp>
        <p:nvSpPr>
          <p:cNvPr id="6" name="Footer Placeholder 5"/>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019790F-DC35-4A27-8554-30C6AF5CFE91}" type="slidenum">
              <a:rPr lang="en-US" smtClean="0"/>
              <a:pPr>
                <a:defRPr/>
              </a:pPr>
              <a:t>‹#›</a:t>
            </a:fld>
            <a:endParaRPr lang="en-US" dirty="0"/>
          </a:p>
        </p:txBody>
      </p:sp>
    </p:spTree>
    <p:extLst>
      <p:ext uri="{BB962C8B-B14F-4D97-AF65-F5344CB8AC3E}">
        <p14:creationId xmlns:p14="http://schemas.microsoft.com/office/powerpoint/2010/main" val="7489160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1097280" y="6459785"/>
            <a:ext cx="2472271" cy="365125"/>
          </a:xfrm>
          <a:prstGeom prst="rect">
            <a:avLst/>
          </a:prstGeom>
        </p:spPr>
        <p:txBody>
          <a:bodyPr/>
          <a:lstStyle/>
          <a:p>
            <a:pPr>
              <a:defRPr/>
            </a:pPr>
            <a:fld id="{B4ED0CB8-CCB0-4C7E-9641-A22C6D1F7BED}" type="datetime1">
              <a:rPr lang="en-US" smtClean="0"/>
              <a:t>9/10/2026</a:t>
            </a:fld>
            <a:endParaRPr lang="en-US" dirty="0"/>
          </a:p>
        </p:txBody>
      </p:sp>
      <p:sp>
        <p:nvSpPr>
          <p:cNvPr id="8" name="Footer Placeholder 7"/>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37F319C-192D-4EA5-BBBA-36A8C6E21BE2}" type="slidenum">
              <a:rPr lang="en-US" smtClean="0"/>
              <a:pPr>
                <a:defRPr/>
              </a:pPr>
              <a:t>‹#›</a:t>
            </a:fld>
            <a:endParaRPr lang="en-US" dirty="0"/>
          </a:p>
        </p:txBody>
      </p:sp>
    </p:spTree>
    <p:extLst>
      <p:ext uri="{BB962C8B-B14F-4D97-AF65-F5344CB8AC3E}">
        <p14:creationId xmlns:p14="http://schemas.microsoft.com/office/powerpoint/2010/main" val="291437522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1097280" y="6459785"/>
            <a:ext cx="2472271" cy="365125"/>
          </a:xfrm>
          <a:prstGeom prst="rect">
            <a:avLst/>
          </a:prstGeom>
        </p:spPr>
        <p:txBody>
          <a:bodyPr/>
          <a:lstStyle/>
          <a:p>
            <a:pPr>
              <a:defRPr/>
            </a:pPr>
            <a:fld id="{1A137AB7-7098-4D33-9AAF-9059B1504A21}" type="datetime1">
              <a:rPr lang="en-US" smtClean="0"/>
              <a:t>9/10/2026</a:t>
            </a:fld>
            <a:endParaRPr lang="en-US" dirty="0"/>
          </a:p>
        </p:txBody>
      </p:sp>
      <p:sp>
        <p:nvSpPr>
          <p:cNvPr id="4" name="Footer Placeholder 3"/>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D1B8E98-E66D-47F3-9B67-F3DE9831DE10}" type="slidenum">
              <a:rPr lang="en-US" smtClean="0"/>
              <a:pPr>
                <a:defRPr/>
              </a:pPr>
              <a:t>‹#›</a:t>
            </a:fld>
            <a:endParaRPr lang="en-US" dirty="0"/>
          </a:p>
        </p:txBody>
      </p:sp>
    </p:spTree>
    <p:extLst>
      <p:ext uri="{BB962C8B-B14F-4D97-AF65-F5344CB8AC3E}">
        <p14:creationId xmlns:p14="http://schemas.microsoft.com/office/powerpoint/2010/main" val="16008419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a:xfrm>
            <a:off x="1097280" y="6459785"/>
            <a:ext cx="2472271" cy="365125"/>
          </a:xfrm>
          <a:prstGeom prst="rect">
            <a:avLst/>
          </a:prstGeom>
        </p:spPr>
        <p:txBody>
          <a:bodyPr/>
          <a:lstStyle/>
          <a:p>
            <a:pPr>
              <a:defRPr/>
            </a:pPr>
            <a:fld id="{4A5AB717-E7D5-4E3D-B80E-FE77020B78EA}" type="datetime1">
              <a:rPr lang="en-US" smtClean="0"/>
              <a:t>9/10/2026</a:t>
            </a:fld>
            <a:endParaRPr lang="en-US" dirty="0"/>
          </a:p>
        </p:txBody>
      </p:sp>
      <p:sp>
        <p:nvSpPr>
          <p:cNvPr id="8" name="Footer Placeholder 7"/>
          <p:cNvSpPr>
            <a:spLocks noGrp="1"/>
          </p:cNvSpPr>
          <p:nvPr>
            <p:ph type="ftr" sz="quarter" idx="11"/>
          </p:nvPr>
        </p:nvSpPr>
        <p:spPr>
          <a:xfrm>
            <a:off x="3686185" y="6459785"/>
            <a:ext cx="4822804" cy="365125"/>
          </a:xfrm>
          <a:prstGeom prst="rect">
            <a:avLst/>
          </a:prstGeom>
        </p:spPr>
        <p:txBody>
          <a:bodyPr/>
          <a:lstStyle>
            <a:lvl1pPr>
              <a:defRPr>
                <a:solidFill>
                  <a:srgbClr val="FFFFFF"/>
                </a:solidFill>
              </a:defRPr>
            </a:lvl1pPr>
          </a:lstStyle>
          <a:p>
            <a:pPr>
              <a:defRPr/>
            </a:pPr>
            <a:endParaRPr lang="en-US"/>
          </a:p>
        </p:txBody>
      </p:sp>
      <p:sp>
        <p:nvSpPr>
          <p:cNvPr id="9" name="Slide Number Placeholder 8"/>
          <p:cNvSpPr>
            <a:spLocks noGrp="1"/>
          </p:cNvSpPr>
          <p:nvPr>
            <p:ph type="sldNum" sz="quarter" idx="12"/>
          </p:nvPr>
        </p:nvSpPr>
        <p:spPr/>
        <p:txBody>
          <a:bodyPr/>
          <a:lstStyle/>
          <a:p>
            <a:pPr>
              <a:defRPr/>
            </a:pPr>
            <a:fld id="{781A1501-ADD9-4ED1-9A12-44F52D218E22}" type="slidenum">
              <a:rPr lang="en-US" smtClean="0"/>
              <a:pPr>
                <a:defRPr/>
              </a:pPr>
              <a:t>‹#›</a:t>
            </a:fld>
            <a:endParaRPr lang="en-US" dirty="0"/>
          </a:p>
        </p:txBody>
      </p:sp>
    </p:spTree>
    <p:extLst>
      <p:ext uri="{BB962C8B-B14F-4D97-AF65-F5344CB8AC3E}">
        <p14:creationId xmlns:p14="http://schemas.microsoft.com/office/powerpoint/2010/main" val="286843312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a:prstGeom prst="rect">
            <a:avLst/>
          </a:prstGeom>
        </p:spPr>
        <p:txBody>
          <a:bodyPr/>
          <a:lstStyle>
            <a:lvl1pPr algn="l">
              <a:defRPr/>
            </a:lvl1pPr>
          </a:lstStyle>
          <a:p>
            <a:pPr>
              <a:defRPr/>
            </a:pPr>
            <a:fld id="{6B443B10-C8EF-4962-AD4E-A5AA64713143}" type="datetime1">
              <a:rPr lang="en-US" smtClean="0"/>
              <a:t>9/10/2026</a:t>
            </a:fld>
            <a:endParaRPr lang="en-US" dirty="0"/>
          </a:p>
        </p:txBody>
      </p:sp>
      <p:sp>
        <p:nvSpPr>
          <p:cNvPr id="6" name="Footer Placeholder 5"/>
          <p:cNvSpPr>
            <a:spLocks noGrp="1"/>
          </p:cNvSpPr>
          <p:nvPr>
            <p:ph type="ftr" sz="quarter" idx="11"/>
          </p:nvPr>
        </p:nvSpPr>
        <p:spPr>
          <a:xfrm>
            <a:off x="4800600" y="6459785"/>
            <a:ext cx="4648200" cy="365125"/>
          </a:xfrm>
          <a:prstGeom prst="rect">
            <a:avLst/>
          </a:prstGeom>
        </p:spPr>
        <p:txBody>
          <a:bodyPr/>
          <a:lstStyle>
            <a:lvl1pPr algn="l">
              <a:defRPr>
                <a:solidFill>
                  <a:schemeClr val="tx2"/>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AE61079F-DB53-435B-B221-03E2B3DDC18D}" type="slidenum">
              <a:rPr lang="en-US" smtClean="0"/>
              <a:pPr>
                <a:defRPr/>
              </a:pPr>
              <a:t>‹#›</a:t>
            </a:fld>
            <a:endParaRPr lang="en-US" dirty="0"/>
          </a:p>
        </p:txBody>
      </p:sp>
    </p:spTree>
    <p:extLst>
      <p:ext uri="{BB962C8B-B14F-4D97-AF65-F5344CB8AC3E}">
        <p14:creationId xmlns:p14="http://schemas.microsoft.com/office/powerpoint/2010/main" val="16974149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1097280" y="6459785"/>
            <a:ext cx="2472271" cy="365125"/>
          </a:xfrm>
          <a:prstGeom prst="rect">
            <a:avLst/>
          </a:prstGeom>
        </p:spPr>
        <p:txBody>
          <a:bodyPr/>
          <a:lstStyle/>
          <a:p>
            <a:pPr>
              <a:defRPr/>
            </a:pPr>
            <a:fld id="{2298B546-ECDF-4753-AA77-F0E8FFFDEF08}" type="datetime1">
              <a:rPr lang="en-US" smtClean="0"/>
              <a:t>9/10/2026</a:t>
            </a:fld>
            <a:endParaRPr lang="en-US" dirty="0"/>
          </a:p>
        </p:txBody>
      </p:sp>
      <p:sp>
        <p:nvSpPr>
          <p:cNvPr id="6" name="Footer Placeholder 5"/>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7B0F564-CD8B-48C1-B192-127C2B91A042}" type="slidenum">
              <a:rPr lang="en-US" smtClean="0"/>
              <a:pPr>
                <a:defRPr/>
              </a:pPr>
              <a:t>‹#›</a:t>
            </a:fld>
            <a:endParaRPr lang="en-US" dirty="0"/>
          </a:p>
        </p:txBody>
      </p:sp>
    </p:spTree>
    <p:extLst>
      <p:ext uri="{BB962C8B-B14F-4D97-AF65-F5344CB8AC3E}">
        <p14:creationId xmlns:p14="http://schemas.microsoft.com/office/powerpoint/2010/main" val="13163004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pPr>
              <a:defRPr/>
            </a:pPr>
            <a:fld id="{B0BD3150-0899-48C5-B323-AE885D8842FC}" type="datetime1">
              <a:rPr lang="en-US" smtClean="0"/>
              <a:t>9/10/2026</a:t>
            </a:fld>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61B4385-927E-4E33-8F68-1E3478EF5206}" type="slidenum">
              <a:rPr lang="en-US" smtClean="0"/>
              <a:pPr>
                <a:defRPr/>
              </a:pPr>
              <a:t>‹#›</a:t>
            </a:fld>
            <a:endParaRPr lang="en-US" dirty="0"/>
          </a:p>
        </p:txBody>
      </p:sp>
    </p:spTree>
    <p:extLst>
      <p:ext uri="{BB962C8B-B14F-4D97-AF65-F5344CB8AC3E}">
        <p14:creationId xmlns:p14="http://schemas.microsoft.com/office/powerpoint/2010/main" val="229746933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pPr>
              <a:defRPr/>
            </a:pPr>
            <a:fld id="{89F5BEC1-64B3-44D0-9105-D5051E543DE1}" type="datetime1">
              <a:rPr lang="en-US" smtClean="0"/>
              <a:t>9/10/2026</a:t>
            </a:fld>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84B387D-1E5F-45EC-B81C-EB14288A1FD2}" type="slidenum">
              <a:rPr lang="en-US" smtClean="0"/>
              <a:pPr>
                <a:defRPr/>
              </a:pPr>
              <a:t>‹#›</a:t>
            </a:fld>
            <a:endParaRPr lang="en-US" dirty="0"/>
          </a:p>
        </p:txBody>
      </p:sp>
    </p:spTree>
    <p:extLst>
      <p:ext uri="{BB962C8B-B14F-4D97-AF65-F5344CB8AC3E}">
        <p14:creationId xmlns:p14="http://schemas.microsoft.com/office/powerpoint/2010/main" val="33446125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a:extLst>
              <a:ext uri="{FF2B5EF4-FFF2-40B4-BE49-F238E27FC236}">
                <a16:creationId xmlns:a16="http://schemas.microsoft.com/office/drawing/2014/main" id="{DB54EF2C-4D29-4B2C-A7B3-EEECF59F2C6D}"/>
              </a:ext>
            </a:extLst>
          </p:cNvPr>
          <p:cNvSpPr>
            <a:spLocks noGrp="1"/>
          </p:cNvSpPr>
          <p:nvPr>
            <p:ph type="title"/>
          </p:nvPr>
        </p:nvSpPr>
        <p:spPr/>
        <p:txBody>
          <a:bodyPr/>
          <a:lstStyle/>
          <a:p>
            <a:r>
              <a:rPr lang="en-US"/>
              <a:t>Click to edit Master title style</a:t>
            </a:r>
          </a:p>
        </p:txBody>
      </p:sp>
      <p:sp>
        <p:nvSpPr>
          <p:cNvPr id="8" name="Slide Number Placeholder 7">
            <a:extLst>
              <a:ext uri="{FF2B5EF4-FFF2-40B4-BE49-F238E27FC236}">
                <a16:creationId xmlns:a16="http://schemas.microsoft.com/office/drawing/2014/main" id="{86423F1C-2FC1-4F08-B886-1C04FBC2E9AC}"/>
              </a:ext>
            </a:extLst>
          </p:cNvPr>
          <p:cNvSpPr>
            <a:spLocks noGrp="1"/>
          </p:cNvSpPr>
          <p:nvPr>
            <p:ph type="sldNum" sz="quarter" idx="10"/>
          </p:nvPr>
        </p:nvSpPr>
        <p:spPr/>
        <p:txBody>
          <a:bodyPr/>
          <a:lstStyle/>
          <a:p>
            <a:pPr>
              <a:defRPr/>
            </a:pPr>
            <a:fld id="{B8BF74C0-9909-43BC-B6B8-0CD044226479}" type="slidenum">
              <a:rPr lang="en-US" smtClean="0"/>
              <a:pPr>
                <a:defRPr/>
              </a:pPr>
              <a:t>‹#›</a:t>
            </a:fld>
            <a:endParaRPr lang="en-US" dirty="0"/>
          </a:p>
        </p:txBody>
      </p:sp>
    </p:spTree>
    <p:extLst>
      <p:ext uri="{BB962C8B-B14F-4D97-AF65-F5344CB8AC3E}">
        <p14:creationId xmlns:p14="http://schemas.microsoft.com/office/powerpoint/2010/main" val="2620082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pPr>
              <a:defRPr/>
            </a:pPr>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Slide Number Placeholder 5">
            <a:extLst>
              <a:ext uri="{FF2B5EF4-FFF2-40B4-BE49-F238E27FC236}">
                <a16:creationId xmlns:a16="http://schemas.microsoft.com/office/drawing/2014/main" id="{F1791D36-7882-4B02-85B5-FD46F16F2043}"/>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23734615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A83155B3-620C-427E-96A4-AF51C2E1F47C}"/>
              </a:ext>
            </a:extLst>
          </p:cNvPr>
          <p:cNvSpPr>
            <a:spLocks noGrp="1"/>
          </p:cNvSpPr>
          <p:nvPr>
            <p:ph type="sldNum" sz="quarter" idx="4"/>
          </p:nvPr>
        </p:nvSpPr>
        <p:spPr>
          <a:xfrm>
            <a:off x="11296650" y="6459785"/>
            <a:ext cx="724731"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12895495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pPr>
              <a:defRPr/>
            </a:pPr>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2" name="Slide Number Placeholder 5">
            <a:extLst>
              <a:ext uri="{FF2B5EF4-FFF2-40B4-BE49-F238E27FC236}">
                <a16:creationId xmlns:a16="http://schemas.microsoft.com/office/drawing/2014/main" id="{02A2E933-DECD-44F7-9DA9-90C2F20ECFA6}"/>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114138189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6" name="Footer Placeholder 5"/>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9" name="Slide Number Placeholder 5">
            <a:extLst>
              <a:ext uri="{FF2B5EF4-FFF2-40B4-BE49-F238E27FC236}">
                <a16:creationId xmlns:a16="http://schemas.microsoft.com/office/drawing/2014/main" id="{EFAD1C8E-04B9-44F7-BC54-692BBF7F6F6D}"/>
              </a:ext>
            </a:extLst>
          </p:cNvPr>
          <p:cNvSpPr>
            <a:spLocks noGrp="1"/>
          </p:cNvSpPr>
          <p:nvPr>
            <p:ph type="sldNum" sz="quarter" idx="4"/>
          </p:nvPr>
        </p:nvSpPr>
        <p:spPr>
          <a:xfrm>
            <a:off x="11268075" y="6459785"/>
            <a:ext cx="753306"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215461086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8" name="Footer Placeholder 7"/>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11" name="Slide Number Placeholder 5">
            <a:extLst>
              <a:ext uri="{FF2B5EF4-FFF2-40B4-BE49-F238E27FC236}">
                <a16:creationId xmlns:a16="http://schemas.microsoft.com/office/drawing/2014/main" id="{8B864A4D-2797-4E90-AEA5-8AB7D3DDA12B}"/>
              </a:ext>
            </a:extLst>
          </p:cNvPr>
          <p:cNvSpPr>
            <a:spLocks noGrp="1"/>
          </p:cNvSpPr>
          <p:nvPr>
            <p:ph type="sldNum" sz="quarter" idx="12"/>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424230646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4" name="Footer Placeholder 3"/>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6" name="Slide Number Placeholder 5">
            <a:extLst>
              <a:ext uri="{FF2B5EF4-FFF2-40B4-BE49-F238E27FC236}">
                <a16:creationId xmlns:a16="http://schemas.microsoft.com/office/drawing/2014/main" id="{04483270-19E1-4BA4-B7A2-2A8837FA553A}"/>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76211545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8" name="Footer Placeholder 7"/>
          <p:cNvSpPr>
            <a:spLocks noGrp="1"/>
          </p:cNvSpPr>
          <p:nvPr>
            <p:ph type="ftr" sz="quarter" idx="11"/>
          </p:nvPr>
        </p:nvSpPr>
        <p:spPr>
          <a:xfrm>
            <a:off x="3686185" y="6459785"/>
            <a:ext cx="4822804" cy="365125"/>
          </a:xfrm>
          <a:prstGeom prst="rect">
            <a:avLst/>
          </a:prstGeom>
        </p:spPr>
        <p:txBody>
          <a:bodyPr/>
          <a:lstStyle>
            <a:lvl1pPr>
              <a:defRPr>
                <a:solidFill>
                  <a:srgbClr val="FFFFFF"/>
                </a:solidFill>
              </a:defRPr>
            </a:lvl1pPr>
          </a:lstStyle>
          <a:p>
            <a:pPr>
              <a:defRPr/>
            </a:pPr>
            <a:endParaRPr lang="en-US"/>
          </a:p>
        </p:txBody>
      </p:sp>
      <p:sp>
        <p:nvSpPr>
          <p:cNvPr id="10" name="Slide Number Placeholder 5">
            <a:extLst>
              <a:ext uri="{FF2B5EF4-FFF2-40B4-BE49-F238E27FC236}">
                <a16:creationId xmlns:a16="http://schemas.microsoft.com/office/drawing/2014/main" id="{7229F780-5A22-4404-94D4-BDC9280E142F}"/>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16927434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a:prstGeom prst="rect">
            <a:avLst/>
          </a:prstGeom>
        </p:spPr>
        <p:txBody>
          <a:bodyPr/>
          <a:lstStyle>
            <a:lvl1pPr algn="l">
              <a:defRPr/>
            </a:lvl1pPr>
          </a:lstStyle>
          <a:p>
            <a:pPr>
              <a:defRPr/>
            </a:pPr>
            <a:endParaRPr lang="en-US" dirty="0"/>
          </a:p>
        </p:txBody>
      </p:sp>
      <p:sp>
        <p:nvSpPr>
          <p:cNvPr id="6" name="Footer Placeholder 5"/>
          <p:cNvSpPr>
            <a:spLocks noGrp="1"/>
          </p:cNvSpPr>
          <p:nvPr>
            <p:ph type="ftr" sz="quarter" idx="11"/>
          </p:nvPr>
        </p:nvSpPr>
        <p:spPr>
          <a:xfrm>
            <a:off x="4800600" y="6459785"/>
            <a:ext cx="4648200" cy="365125"/>
          </a:xfrm>
          <a:prstGeom prst="rect">
            <a:avLst/>
          </a:prstGeom>
        </p:spPr>
        <p:txBody>
          <a:bodyPr/>
          <a:lstStyle>
            <a:lvl1pPr algn="l">
              <a:defRPr>
                <a:solidFill>
                  <a:schemeClr val="tx2"/>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AE61079F-DB53-435B-B221-03E2B3DDC18D}" type="slidenum">
              <a:rPr lang="en-US" smtClean="0"/>
              <a:pPr>
                <a:defRPr/>
              </a:pPr>
              <a:t>‹#›</a:t>
            </a:fld>
            <a:endParaRPr lang="en-US" dirty="0"/>
          </a:p>
        </p:txBody>
      </p:sp>
    </p:spTree>
    <p:extLst>
      <p:ext uri="{BB962C8B-B14F-4D97-AF65-F5344CB8AC3E}">
        <p14:creationId xmlns:p14="http://schemas.microsoft.com/office/powerpoint/2010/main" val="327351038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6" name="Footer Placeholder 5"/>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10" name="Slide Number Placeholder 5">
            <a:extLst>
              <a:ext uri="{FF2B5EF4-FFF2-40B4-BE49-F238E27FC236}">
                <a16:creationId xmlns:a16="http://schemas.microsoft.com/office/drawing/2014/main" id="{60A72FD8-8154-427E-B847-D81ED8BDBF54}"/>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325001794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7" name="Slide Number Placeholder 5">
            <a:extLst>
              <a:ext uri="{FF2B5EF4-FFF2-40B4-BE49-F238E27FC236}">
                <a16:creationId xmlns:a16="http://schemas.microsoft.com/office/drawing/2014/main" id="{5436F0B6-4A68-433A-8761-E80098E1B50B}"/>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30993224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9" name="Slide Number Placeholder 5">
            <a:extLst>
              <a:ext uri="{FF2B5EF4-FFF2-40B4-BE49-F238E27FC236}">
                <a16:creationId xmlns:a16="http://schemas.microsoft.com/office/drawing/2014/main" id="{0EDC5288-AE47-48FE-A1A7-5F09FE52EA4D}"/>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334378705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a:extLst>
              <a:ext uri="{FF2B5EF4-FFF2-40B4-BE49-F238E27FC236}">
                <a16:creationId xmlns:a16="http://schemas.microsoft.com/office/drawing/2014/main" id="{DB54EF2C-4D29-4B2C-A7B3-EEECF59F2C6D}"/>
              </a:ext>
            </a:extLst>
          </p:cNvPr>
          <p:cNvSpPr>
            <a:spLocks noGrp="1"/>
          </p:cNvSpPr>
          <p:nvPr>
            <p:ph type="title"/>
          </p:nvPr>
        </p:nvSpPr>
        <p:spPr/>
        <p:txBody>
          <a:bodyPr/>
          <a:lstStyle/>
          <a:p>
            <a:r>
              <a:rPr lang="en-US"/>
              <a:t>Click to edit Master title style</a:t>
            </a:r>
          </a:p>
        </p:txBody>
      </p:sp>
      <p:sp>
        <p:nvSpPr>
          <p:cNvPr id="5" name="Slide Number Placeholder 5">
            <a:extLst>
              <a:ext uri="{FF2B5EF4-FFF2-40B4-BE49-F238E27FC236}">
                <a16:creationId xmlns:a16="http://schemas.microsoft.com/office/drawing/2014/main" id="{5252EAD1-0CE7-4A21-AAB2-DE81A5022C94}"/>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356210361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pPr>
              <a:defRPr/>
            </a:pPr>
            <a:fld id="{D7326ECD-ACAD-45E3-A0BE-6294A627E75E}" type="datetime1">
              <a:rPr lang="en-US" smtClean="0"/>
              <a:t>9/10/2026</a:t>
            </a:fld>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92F8164-E54A-47EA-81CB-A2957CAE4E3F}" type="slidenum">
              <a:rPr lang="en-US" smtClean="0"/>
              <a:pPr>
                <a:defRPr/>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723766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fld id="{C12EA69A-653C-45E9-9217-C60DE578F599}" type="datetime1">
              <a:rPr lang="en-US" smtClean="0"/>
              <a:t>9/10/2026</a:t>
            </a:fld>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pPr>
              <a:defRPr/>
            </a:pPr>
            <a:fld id="{B8BF74C0-9909-43BC-B6B8-0CD044226479}" type="slidenum">
              <a:rPr lang="en-US" smtClean="0"/>
              <a:pPr>
                <a:defRPr/>
              </a:pPr>
              <a:t>‹#›</a:t>
            </a:fld>
            <a:endParaRPr lang="en-US" dirty="0"/>
          </a:p>
        </p:txBody>
      </p:sp>
    </p:spTree>
    <p:extLst>
      <p:ext uri="{BB962C8B-B14F-4D97-AF65-F5344CB8AC3E}">
        <p14:creationId xmlns:p14="http://schemas.microsoft.com/office/powerpoint/2010/main" val="232392838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097280" y="6459785"/>
            <a:ext cx="2472271" cy="365125"/>
          </a:xfrm>
          <a:prstGeom prst="rect">
            <a:avLst/>
          </a:prstGeom>
        </p:spPr>
        <p:txBody>
          <a:bodyPr/>
          <a:lstStyle/>
          <a:p>
            <a:pPr>
              <a:defRPr/>
            </a:pPr>
            <a:fld id="{520E3073-2E36-43C6-962C-4BF3490ED5BD}" type="datetime1">
              <a:rPr lang="en-US" smtClean="0"/>
              <a:t>9/10/2026</a:t>
            </a:fld>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512DD44-5C6F-4EE3-8DF1-64F4C07BA73D}" type="slidenum">
              <a:rPr lang="en-US" smtClean="0"/>
              <a:pPr>
                <a:defRPr/>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881254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1097280" y="6459785"/>
            <a:ext cx="2472271" cy="365125"/>
          </a:xfrm>
          <a:prstGeom prst="rect">
            <a:avLst/>
          </a:prstGeom>
        </p:spPr>
        <p:txBody>
          <a:bodyPr/>
          <a:lstStyle/>
          <a:p>
            <a:pPr>
              <a:defRPr/>
            </a:pPr>
            <a:fld id="{8E824118-E213-4044-9EF4-E30B20C6901D}" type="datetime1">
              <a:rPr lang="en-US" smtClean="0"/>
              <a:t>9/10/2026</a:t>
            </a:fld>
            <a:endParaRPr lang="en-US" dirty="0"/>
          </a:p>
        </p:txBody>
      </p:sp>
      <p:sp>
        <p:nvSpPr>
          <p:cNvPr id="6" name="Footer Placeholder 5"/>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019790F-DC35-4A27-8554-30C6AF5CFE91}" type="slidenum">
              <a:rPr lang="en-US" smtClean="0"/>
              <a:pPr>
                <a:defRPr/>
              </a:pPr>
              <a:t>‹#›</a:t>
            </a:fld>
            <a:endParaRPr lang="en-US" dirty="0"/>
          </a:p>
        </p:txBody>
      </p:sp>
    </p:spTree>
    <p:extLst>
      <p:ext uri="{BB962C8B-B14F-4D97-AF65-F5344CB8AC3E}">
        <p14:creationId xmlns:p14="http://schemas.microsoft.com/office/powerpoint/2010/main" val="198332397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1097280" y="6459785"/>
            <a:ext cx="2472271" cy="365125"/>
          </a:xfrm>
          <a:prstGeom prst="rect">
            <a:avLst/>
          </a:prstGeom>
        </p:spPr>
        <p:txBody>
          <a:bodyPr/>
          <a:lstStyle/>
          <a:p>
            <a:pPr>
              <a:defRPr/>
            </a:pPr>
            <a:fld id="{B4ED0CB8-CCB0-4C7E-9641-A22C6D1F7BED}" type="datetime1">
              <a:rPr lang="en-US" smtClean="0"/>
              <a:t>9/10/2026</a:t>
            </a:fld>
            <a:endParaRPr lang="en-US" dirty="0"/>
          </a:p>
        </p:txBody>
      </p:sp>
      <p:sp>
        <p:nvSpPr>
          <p:cNvPr id="8" name="Footer Placeholder 7"/>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37F319C-192D-4EA5-BBBA-36A8C6E21BE2}" type="slidenum">
              <a:rPr lang="en-US" smtClean="0"/>
              <a:pPr>
                <a:defRPr/>
              </a:pPr>
              <a:t>‹#›</a:t>
            </a:fld>
            <a:endParaRPr lang="en-US" dirty="0"/>
          </a:p>
        </p:txBody>
      </p:sp>
    </p:spTree>
    <p:extLst>
      <p:ext uri="{BB962C8B-B14F-4D97-AF65-F5344CB8AC3E}">
        <p14:creationId xmlns:p14="http://schemas.microsoft.com/office/powerpoint/2010/main" val="286658722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1097280" y="6459785"/>
            <a:ext cx="2472271" cy="365125"/>
          </a:xfrm>
          <a:prstGeom prst="rect">
            <a:avLst/>
          </a:prstGeom>
        </p:spPr>
        <p:txBody>
          <a:bodyPr/>
          <a:lstStyle/>
          <a:p>
            <a:pPr>
              <a:defRPr/>
            </a:pPr>
            <a:fld id="{1A137AB7-7098-4D33-9AAF-9059B1504A21}" type="datetime1">
              <a:rPr lang="en-US" smtClean="0"/>
              <a:t>9/10/2026</a:t>
            </a:fld>
            <a:endParaRPr lang="en-US" dirty="0"/>
          </a:p>
        </p:txBody>
      </p:sp>
      <p:sp>
        <p:nvSpPr>
          <p:cNvPr id="4" name="Footer Placeholder 3"/>
          <p:cNvSpPr>
            <a:spLocks noGrp="1"/>
          </p:cNvSpPr>
          <p:nvPr>
            <p:ph type="ftr" sz="quarter" idx="11"/>
          </p:nvPr>
        </p:nvSpPr>
        <p:spPr>
          <a:xfrm>
            <a:off x="3686185" y="6459785"/>
            <a:ext cx="4822804" cy="365125"/>
          </a:xfrm>
          <a:prstGeom prst="rect">
            <a:avLst/>
          </a:prstGeom>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2D1B8E98-E66D-47F3-9B67-F3DE9831DE10}" type="slidenum">
              <a:rPr lang="en-US" smtClean="0"/>
              <a:pPr>
                <a:defRPr/>
              </a:pPr>
              <a:t>‹#›</a:t>
            </a:fld>
            <a:endParaRPr lang="en-US" dirty="0"/>
          </a:p>
        </p:txBody>
      </p:sp>
    </p:spTree>
    <p:extLst>
      <p:ext uri="{BB962C8B-B14F-4D97-AF65-F5344CB8AC3E}">
        <p14:creationId xmlns:p14="http://schemas.microsoft.com/office/powerpoint/2010/main" val="45555209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userDrawn="1"/>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1097280" y="6459785"/>
            <a:ext cx="2472271" cy="365125"/>
          </a:xfrm>
          <a:prstGeom prst="rect">
            <a:avLst/>
          </a:prstGeom>
        </p:spPr>
        <p:txBody>
          <a:bodyPr/>
          <a:lstStyle/>
          <a:p>
            <a:pPr>
              <a:defRPr/>
            </a:pPr>
            <a:fld id="{4A5AB717-E7D5-4E3D-B80E-FE77020B78EA}" type="datetime1">
              <a:rPr lang="en-US" smtClean="0"/>
              <a:t>9/10/2026</a:t>
            </a:fld>
            <a:endParaRPr lang="en-US" dirty="0"/>
          </a:p>
        </p:txBody>
      </p:sp>
      <p:sp>
        <p:nvSpPr>
          <p:cNvPr id="8" name="Footer Placeholder 7"/>
          <p:cNvSpPr>
            <a:spLocks noGrp="1"/>
          </p:cNvSpPr>
          <p:nvPr>
            <p:ph type="ftr" sz="quarter" idx="11"/>
          </p:nvPr>
        </p:nvSpPr>
        <p:spPr>
          <a:xfrm>
            <a:off x="3686185" y="6459785"/>
            <a:ext cx="4822804" cy="365125"/>
          </a:xfrm>
          <a:prstGeom prst="rect">
            <a:avLst/>
          </a:prstGeom>
        </p:spPr>
        <p:txBody>
          <a:bodyPr/>
          <a:lstStyle>
            <a:lvl1pPr>
              <a:defRPr>
                <a:solidFill>
                  <a:srgbClr val="FFFFFF"/>
                </a:solidFill>
              </a:defRPr>
            </a:lvl1pPr>
          </a:lstStyle>
          <a:p>
            <a:pPr>
              <a:defRPr/>
            </a:pPr>
            <a:endParaRPr lang="en-US"/>
          </a:p>
        </p:txBody>
      </p:sp>
      <p:sp>
        <p:nvSpPr>
          <p:cNvPr id="9" name="Slide Number Placeholder 8"/>
          <p:cNvSpPr>
            <a:spLocks noGrp="1"/>
          </p:cNvSpPr>
          <p:nvPr>
            <p:ph type="sldNum" sz="quarter" idx="12"/>
          </p:nvPr>
        </p:nvSpPr>
        <p:spPr/>
        <p:txBody>
          <a:bodyPr/>
          <a:lstStyle/>
          <a:p>
            <a:pPr>
              <a:defRPr/>
            </a:pPr>
            <a:fld id="{781A1501-ADD9-4ED1-9A12-44F52D218E22}" type="slidenum">
              <a:rPr lang="en-US" smtClean="0"/>
              <a:pPr>
                <a:defRPr/>
              </a:pPr>
              <a:t>‹#›</a:t>
            </a:fld>
            <a:endParaRPr lang="en-US" dirty="0"/>
          </a:p>
        </p:txBody>
      </p:sp>
    </p:spTree>
    <p:extLst>
      <p:ext uri="{BB962C8B-B14F-4D97-AF65-F5344CB8AC3E}">
        <p14:creationId xmlns:p14="http://schemas.microsoft.com/office/powerpoint/2010/main" val="226189398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a:prstGeom prst="rect">
            <a:avLst/>
          </a:prstGeom>
        </p:spPr>
        <p:txBody>
          <a:bodyPr/>
          <a:lstStyle>
            <a:lvl1pPr algn="l">
              <a:defRPr/>
            </a:lvl1pPr>
          </a:lstStyle>
          <a:p>
            <a:pPr>
              <a:defRPr/>
            </a:pPr>
            <a:fld id="{6B443B10-C8EF-4962-AD4E-A5AA64713143}" type="datetime1">
              <a:rPr lang="en-US" smtClean="0"/>
              <a:t>9/10/2026</a:t>
            </a:fld>
            <a:endParaRPr lang="en-US" dirty="0"/>
          </a:p>
        </p:txBody>
      </p:sp>
      <p:sp>
        <p:nvSpPr>
          <p:cNvPr id="6" name="Footer Placeholder 5"/>
          <p:cNvSpPr>
            <a:spLocks noGrp="1"/>
          </p:cNvSpPr>
          <p:nvPr>
            <p:ph type="ftr" sz="quarter" idx="11"/>
          </p:nvPr>
        </p:nvSpPr>
        <p:spPr>
          <a:xfrm>
            <a:off x="4800600" y="6459785"/>
            <a:ext cx="4648200" cy="365125"/>
          </a:xfrm>
          <a:prstGeom prst="rect">
            <a:avLst/>
          </a:prstGeom>
        </p:spPr>
        <p:txBody>
          <a:bodyPr/>
          <a:lstStyle>
            <a:lvl1pPr algn="l">
              <a:defRPr>
                <a:solidFill>
                  <a:schemeClr val="tx2"/>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AE61079F-DB53-435B-B221-03E2B3DDC18D}" type="slidenum">
              <a:rPr lang="en-US" smtClean="0"/>
              <a:pPr>
                <a:defRPr/>
              </a:pPr>
              <a:t>‹#›</a:t>
            </a:fld>
            <a:endParaRPr lang="en-US" dirty="0"/>
          </a:p>
        </p:txBody>
      </p:sp>
    </p:spTree>
    <p:extLst>
      <p:ext uri="{BB962C8B-B14F-4D97-AF65-F5344CB8AC3E}">
        <p14:creationId xmlns:p14="http://schemas.microsoft.com/office/powerpoint/2010/main" val="127659098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1097280" y="6459785"/>
            <a:ext cx="2472271" cy="365125"/>
          </a:xfrm>
          <a:prstGeom prst="rect">
            <a:avLst/>
          </a:prstGeom>
        </p:spPr>
        <p:txBody>
          <a:bodyPr/>
          <a:lstStyle/>
          <a:p>
            <a:pPr>
              <a:defRPr/>
            </a:pPr>
            <a:fld id="{2298B546-ECDF-4753-AA77-F0E8FFFDEF08}" type="datetime1">
              <a:rPr lang="en-US" smtClean="0"/>
              <a:t>9/10/2026</a:t>
            </a:fld>
            <a:endParaRPr lang="en-US" dirty="0"/>
          </a:p>
        </p:txBody>
      </p:sp>
      <p:sp>
        <p:nvSpPr>
          <p:cNvPr id="6" name="Footer Placeholder 5"/>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7B0F564-CD8B-48C1-B192-127C2B91A042}" type="slidenum">
              <a:rPr lang="en-US" smtClean="0"/>
              <a:pPr>
                <a:defRPr/>
              </a:pPr>
              <a:t>‹#›</a:t>
            </a:fld>
            <a:endParaRPr lang="en-US" dirty="0"/>
          </a:p>
        </p:txBody>
      </p:sp>
    </p:spTree>
    <p:extLst>
      <p:ext uri="{BB962C8B-B14F-4D97-AF65-F5344CB8AC3E}">
        <p14:creationId xmlns:p14="http://schemas.microsoft.com/office/powerpoint/2010/main" val="405025344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pPr>
              <a:defRPr/>
            </a:pPr>
            <a:fld id="{B0BD3150-0899-48C5-B323-AE885D8842FC}" type="datetime1">
              <a:rPr lang="en-US" smtClean="0"/>
              <a:t>9/10/2026</a:t>
            </a:fld>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61B4385-927E-4E33-8F68-1E3478EF5206}" type="slidenum">
              <a:rPr lang="en-US" smtClean="0"/>
              <a:pPr>
                <a:defRPr/>
              </a:pPr>
              <a:t>‹#›</a:t>
            </a:fld>
            <a:endParaRPr lang="en-US" dirty="0"/>
          </a:p>
        </p:txBody>
      </p:sp>
    </p:spTree>
    <p:extLst>
      <p:ext uri="{BB962C8B-B14F-4D97-AF65-F5344CB8AC3E}">
        <p14:creationId xmlns:p14="http://schemas.microsoft.com/office/powerpoint/2010/main" val="319571405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pPr>
              <a:defRPr/>
            </a:pPr>
            <a:fld id="{89F5BEC1-64B3-44D0-9105-D5051E543DE1}" type="datetime1">
              <a:rPr lang="en-US" smtClean="0"/>
              <a:t>9/10/2026</a:t>
            </a:fld>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84B387D-1E5F-45EC-B81C-EB14288A1FD2}" type="slidenum">
              <a:rPr lang="en-US" smtClean="0"/>
              <a:pPr>
                <a:defRPr/>
              </a:pPr>
              <a:t>‹#›</a:t>
            </a:fld>
            <a:endParaRPr lang="en-US" dirty="0"/>
          </a:p>
        </p:txBody>
      </p:sp>
    </p:spTree>
    <p:extLst>
      <p:ext uri="{BB962C8B-B14F-4D97-AF65-F5344CB8AC3E}">
        <p14:creationId xmlns:p14="http://schemas.microsoft.com/office/powerpoint/2010/main" val="193874932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a:extLst>
              <a:ext uri="{FF2B5EF4-FFF2-40B4-BE49-F238E27FC236}">
                <a16:creationId xmlns:a16="http://schemas.microsoft.com/office/drawing/2014/main" id="{DB54EF2C-4D29-4B2C-A7B3-EEECF59F2C6D}"/>
              </a:ext>
            </a:extLst>
          </p:cNvPr>
          <p:cNvSpPr>
            <a:spLocks noGrp="1"/>
          </p:cNvSpPr>
          <p:nvPr>
            <p:ph type="title"/>
          </p:nvPr>
        </p:nvSpPr>
        <p:spPr/>
        <p:txBody>
          <a:bodyPr/>
          <a:lstStyle/>
          <a:p>
            <a:r>
              <a:rPr lang="en-US"/>
              <a:t>Click to edit Master title style</a:t>
            </a:r>
          </a:p>
        </p:txBody>
      </p:sp>
      <p:sp>
        <p:nvSpPr>
          <p:cNvPr id="8" name="Slide Number Placeholder 7">
            <a:extLst>
              <a:ext uri="{FF2B5EF4-FFF2-40B4-BE49-F238E27FC236}">
                <a16:creationId xmlns:a16="http://schemas.microsoft.com/office/drawing/2014/main" id="{86423F1C-2FC1-4F08-B886-1C04FBC2E9AC}"/>
              </a:ext>
            </a:extLst>
          </p:cNvPr>
          <p:cNvSpPr>
            <a:spLocks noGrp="1"/>
          </p:cNvSpPr>
          <p:nvPr>
            <p:ph type="sldNum" sz="quarter" idx="10"/>
          </p:nvPr>
        </p:nvSpPr>
        <p:spPr/>
        <p:txBody>
          <a:bodyPr/>
          <a:lstStyle/>
          <a:p>
            <a:pPr>
              <a:defRPr/>
            </a:pPr>
            <a:fld id="{B8BF74C0-9909-43BC-B6B8-0CD044226479}" type="slidenum">
              <a:rPr lang="en-US" smtClean="0"/>
              <a:pPr>
                <a:defRPr/>
              </a:pPr>
              <a:t>‹#›</a:t>
            </a:fld>
            <a:endParaRPr lang="en-US" dirty="0"/>
          </a:p>
        </p:txBody>
      </p:sp>
    </p:spTree>
    <p:extLst>
      <p:ext uri="{BB962C8B-B14F-4D97-AF65-F5344CB8AC3E}">
        <p14:creationId xmlns:p14="http://schemas.microsoft.com/office/powerpoint/2010/main" val="252518876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92F8164-E54A-47EA-81CB-A2957CAE4E3F}" type="slidenum">
              <a:rPr lang="en-US" smtClean="0"/>
              <a:pPr>
                <a:defRPr/>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414912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pPr>
              <a:defRPr/>
            </a:pPr>
            <a:fld id="{B8BF74C0-9909-43BC-B6B8-0CD044226479}" type="slidenum">
              <a:rPr lang="en-US" smtClean="0"/>
              <a:pPr>
                <a:defRPr/>
              </a:pPr>
              <a:t>‹#›</a:t>
            </a:fld>
            <a:endParaRPr lang="en-US" dirty="0"/>
          </a:p>
        </p:txBody>
      </p:sp>
    </p:spTree>
    <p:extLst>
      <p:ext uri="{BB962C8B-B14F-4D97-AF65-F5344CB8AC3E}">
        <p14:creationId xmlns:p14="http://schemas.microsoft.com/office/powerpoint/2010/main" val="5849044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512DD44-5C6F-4EE3-8DF1-64F4C07BA73D}" type="slidenum">
              <a:rPr lang="en-US" smtClean="0"/>
              <a:pPr>
                <a:defRPr/>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703743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6" name="Footer Placeholder 5"/>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019790F-DC35-4A27-8554-30C6AF5CFE91}" type="slidenum">
              <a:rPr lang="en-US" smtClean="0"/>
              <a:pPr>
                <a:defRPr/>
              </a:pPr>
              <a:t>‹#›</a:t>
            </a:fld>
            <a:endParaRPr lang="en-US" dirty="0"/>
          </a:p>
        </p:txBody>
      </p:sp>
    </p:spTree>
    <p:extLst>
      <p:ext uri="{BB962C8B-B14F-4D97-AF65-F5344CB8AC3E}">
        <p14:creationId xmlns:p14="http://schemas.microsoft.com/office/powerpoint/2010/main" val="391336265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8" name="Footer Placeholder 7"/>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37F319C-192D-4EA5-BBBA-36A8C6E21BE2}" type="slidenum">
              <a:rPr lang="en-US" smtClean="0"/>
              <a:pPr>
                <a:defRPr/>
              </a:pPr>
              <a:t>‹#›</a:t>
            </a:fld>
            <a:endParaRPr lang="en-US" dirty="0"/>
          </a:p>
        </p:txBody>
      </p:sp>
    </p:spTree>
    <p:extLst>
      <p:ext uri="{BB962C8B-B14F-4D97-AF65-F5344CB8AC3E}">
        <p14:creationId xmlns:p14="http://schemas.microsoft.com/office/powerpoint/2010/main" val="301835928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4" name="Footer Placeholder 3"/>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D1B8E98-E66D-47F3-9B67-F3DE9831DE10}" type="slidenum">
              <a:rPr lang="en-US" smtClean="0"/>
              <a:pPr>
                <a:defRPr/>
              </a:pPr>
              <a:t>‹#›</a:t>
            </a:fld>
            <a:endParaRPr lang="en-US" dirty="0"/>
          </a:p>
        </p:txBody>
      </p:sp>
    </p:spTree>
    <p:extLst>
      <p:ext uri="{BB962C8B-B14F-4D97-AF65-F5344CB8AC3E}">
        <p14:creationId xmlns:p14="http://schemas.microsoft.com/office/powerpoint/2010/main" val="37629487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8" name="Footer Placeholder 7"/>
          <p:cNvSpPr>
            <a:spLocks noGrp="1"/>
          </p:cNvSpPr>
          <p:nvPr>
            <p:ph type="ftr" sz="quarter" idx="11"/>
          </p:nvPr>
        </p:nvSpPr>
        <p:spPr>
          <a:xfrm>
            <a:off x="3686185" y="6459785"/>
            <a:ext cx="4822804" cy="365125"/>
          </a:xfrm>
          <a:prstGeom prst="rect">
            <a:avLst/>
          </a:prstGeom>
        </p:spPr>
        <p:txBody>
          <a:bodyPr/>
          <a:lstStyle>
            <a:lvl1pPr>
              <a:defRPr>
                <a:solidFill>
                  <a:srgbClr val="FFFFFF"/>
                </a:solidFill>
              </a:defRPr>
            </a:lvl1pPr>
          </a:lstStyle>
          <a:p>
            <a:pPr>
              <a:defRPr/>
            </a:pPr>
            <a:endParaRPr lang="en-US"/>
          </a:p>
        </p:txBody>
      </p:sp>
      <p:sp>
        <p:nvSpPr>
          <p:cNvPr id="9" name="Slide Number Placeholder 8"/>
          <p:cNvSpPr>
            <a:spLocks noGrp="1"/>
          </p:cNvSpPr>
          <p:nvPr>
            <p:ph type="sldNum" sz="quarter" idx="12"/>
          </p:nvPr>
        </p:nvSpPr>
        <p:spPr/>
        <p:txBody>
          <a:bodyPr/>
          <a:lstStyle/>
          <a:p>
            <a:pPr>
              <a:defRPr/>
            </a:pPr>
            <a:fld id="{781A1501-ADD9-4ED1-9A12-44F52D218E22}" type="slidenum">
              <a:rPr lang="en-US" smtClean="0"/>
              <a:pPr>
                <a:defRPr/>
              </a:pPr>
              <a:t>‹#›</a:t>
            </a:fld>
            <a:endParaRPr lang="en-US" dirty="0"/>
          </a:p>
        </p:txBody>
      </p:sp>
    </p:spTree>
    <p:extLst>
      <p:ext uri="{BB962C8B-B14F-4D97-AF65-F5344CB8AC3E}">
        <p14:creationId xmlns:p14="http://schemas.microsoft.com/office/powerpoint/2010/main" val="38964031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a:prstGeom prst="rect">
            <a:avLst/>
          </a:prstGeom>
        </p:spPr>
        <p:txBody>
          <a:bodyPr/>
          <a:lstStyle>
            <a:lvl1pPr algn="l">
              <a:defRPr/>
            </a:lvl1pPr>
          </a:lstStyle>
          <a:p>
            <a:pPr>
              <a:defRPr/>
            </a:pPr>
            <a:endParaRPr lang="en-US" dirty="0"/>
          </a:p>
        </p:txBody>
      </p:sp>
      <p:sp>
        <p:nvSpPr>
          <p:cNvPr id="6" name="Footer Placeholder 5"/>
          <p:cNvSpPr>
            <a:spLocks noGrp="1"/>
          </p:cNvSpPr>
          <p:nvPr>
            <p:ph type="ftr" sz="quarter" idx="11"/>
          </p:nvPr>
        </p:nvSpPr>
        <p:spPr>
          <a:xfrm>
            <a:off x="4800600" y="6459785"/>
            <a:ext cx="4648200" cy="365125"/>
          </a:xfrm>
          <a:prstGeom prst="rect">
            <a:avLst/>
          </a:prstGeom>
        </p:spPr>
        <p:txBody>
          <a:bodyPr/>
          <a:lstStyle>
            <a:lvl1pPr algn="l">
              <a:defRPr>
                <a:solidFill>
                  <a:schemeClr val="tx2"/>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AE61079F-DB53-435B-B221-03E2B3DDC18D}" type="slidenum">
              <a:rPr lang="en-US" smtClean="0"/>
              <a:pPr>
                <a:defRPr/>
              </a:pPr>
              <a:t>‹#›</a:t>
            </a:fld>
            <a:endParaRPr lang="en-US" dirty="0"/>
          </a:p>
        </p:txBody>
      </p:sp>
    </p:spTree>
    <p:extLst>
      <p:ext uri="{BB962C8B-B14F-4D97-AF65-F5344CB8AC3E}">
        <p14:creationId xmlns:p14="http://schemas.microsoft.com/office/powerpoint/2010/main" val="218772938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6" name="Footer Placeholder 5"/>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7B0F564-CD8B-48C1-B192-127C2B91A042}" type="slidenum">
              <a:rPr lang="en-US" smtClean="0"/>
              <a:pPr>
                <a:defRPr/>
              </a:pPr>
              <a:t>‹#›</a:t>
            </a:fld>
            <a:endParaRPr lang="en-US" dirty="0"/>
          </a:p>
        </p:txBody>
      </p:sp>
    </p:spTree>
    <p:extLst>
      <p:ext uri="{BB962C8B-B14F-4D97-AF65-F5344CB8AC3E}">
        <p14:creationId xmlns:p14="http://schemas.microsoft.com/office/powerpoint/2010/main" val="289156176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61B4385-927E-4E33-8F68-1E3478EF5206}" type="slidenum">
              <a:rPr lang="en-US" smtClean="0"/>
              <a:pPr>
                <a:defRPr/>
              </a:pPr>
              <a:t>‹#›</a:t>
            </a:fld>
            <a:endParaRPr lang="en-US" dirty="0"/>
          </a:p>
        </p:txBody>
      </p:sp>
    </p:spTree>
    <p:extLst>
      <p:ext uri="{BB962C8B-B14F-4D97-AF65-F5344CB8AC3E}">
        <p14:creationId xmlns:p14="http://schemas.microsoft.com/office/powerpoint/2010/main" val="414014779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84B387D-1E5F-45EC-B81C-EB14288A1FD2}" type="slidenum">
              <a:rPr lang="en-US" smtClean="0"/>
              <a:pPr>
                <a:defRPr/>
              </a:pPr>
              <a:t>‹#›</a:t>
            </a:fld>
            <a:endParaRPr lang="en-US" dirty="0"/>
          </a:p>
        </p:txBody>
      </p:sp>
    </p:spTree>
    <p:extLst>
      <p:ext uri="{BB962C8B-B14F-4D97-AF65-F5344CB8AC3E}">
        <p14:creationId xmlns:p14="http://schemas.microsoft.com/office/powerpoint/2010/main" val="34044382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a:extLst>
              <a:ext uri="{FF2B5EF4-FFF2-40B4-BE49-F238E27FC236}">
                <a16:creationId xmlns:a16="http://schemas.microsoft.com/office/drawing/2014/main" id="{DB54EF2C-4D29-4B2C-A7B3-EEECF59F2C6D}"/>
              </a:ext>
            </a:extLst>
          </p:cNvPr>
          <p:cNvSpPr>
            <a:spLocks noGrp="1"/>
          </p:cNvSpPr>
          <p:nvPr>
            <p:ph type="title"/>
          </p:nvPr>
        </p:nvSpPr>
        <p:spPr/>
        <p:txBody>
          <a:bodyPr/>
          <a:lstStyle/>
          <a:p>
            <a:r>
              <a:rPr lang="en-US"/>
              <a:t>Click to edit Master title style</a:t>
            </a:r>
          </a:p>
        </p:txBody>
      </p:sp>
      <p:sp>
        <p:nvSpPr>
          <p:cNvPr id="8" name="Slide Number Placeholder 7">
            <a:extLst>
              <a:ext uri="{FF2B5EF4-FFF2-40B4-BE49-F238E27FC236}">
                <a16:creationId xmlns:a16="http://schemas.microsoft.com/office/drawing/2014/main" id="{86423F1C-2FC1-4F08-B886-1C04FBC2E9AC}"/>
              </a:ext>
            </a:extLst>
          </p:cNvPr>
          <p:cNvSpPr>
            <a:spLocks noGrp="1"/>
          </p:cNvSpPr>
          <p:nvPr>
            <p:ph type="sldNum" sz="quarter" idx="10"/>
          </p:nvPr>
        </p:nvSpPr>
        <p:spPr/>
        <p:txBody>
          <a:bodyPr/>
          <a:lstStyle/>
          <a:p>
            <a:pPr>
              <a:defRPr/>
            </a:pPr>
            <a:fld id="{B8BF74C0-9909-43BC-B6B8-0CD044226479}" type="slidenum">
              <a:rPr lang="en-US" smtClean="0"/>
              <a:pPr>
                <a:defRPr/>
              </a:pPr>
              <a:t>‹#›</a:t>
            </a:fld>
            <a:endParaRPr lang="en-US" dirty="0"/>
          </a:p>
        </p:txBody>
      </p:sp>
    </p:spTree>
    <p:extLst>
      <p:ext uri="{BB962C8B-B14F-4D97-AF65-F5344CB8AC3E}">
        <p14:creationId xmlns:p14="http://schemas.microsoft.com/office/powerpoint/2010/main" val="359425125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userDrawn="1"/>
        </p:nvGrpSpPr>
        <p:grpSpPr bwMode="hidden">
          <a:xfrm>
            <a:off x="-1" y="0"/>
            <a:ext cx="12192002" cy="6858000"/>
            <a:chOff x="-1" y="0"/>
            <a:chExt cx="12192002" cy="6858000"/>
          </a:xfrm>
        </p:grpSpPr>
        <p:cxnSp>
          <p:nvCxnSpPr>
            <p:cNvPr id="6" name="Straight Connector 5"/>
            <p:cNvCxnSpPr/>
            <p:nvPr/>
          </p:nvCxnSpPr>
          <p:spPr bwMode="hidden">
            <a:xfrm>
              <a:off x="61019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hidden">
            <a:xfrm>
              <a:off x="182933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304847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426760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548674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6705884"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7925022"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9144160"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10363298"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1582436" y="0"/>
              <a:ext cx="0"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2819" y="38648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1611181"/>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2835877"/>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4060573"/>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5285269"/>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6509965"/>
              <a:ext cx="12188952" cy="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userDrawn="1"/>
          </p:nvGrpSpPr>
          <p:grpSpPr bwMode="hidden">
            <a:xfrm>
              <a:off x="-1" y="0"/>
              <a:ext cx="12192001" cy="6858000"/>
              <a:chOff x="-1" y="0"/>
              <a:chExt cx="12192001" cy="6858000"/>
            </a:xfrm>
          </p:grpSpPr>
          <p:cxnSp>
            <p:nvCxnSpPr>
              <p:cNvPr id="41" name="Straight Connector 40"/>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510650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bwMode="hidden">
              <a:xfrm>
                <a:off x="6327885" y="0"/>
                <a:ext cx="5864115" cy="5898673"/>
                <a:chOff x="6327885" y="0"/>
                <a:chExt cx="5864115" cy="5898673"/>
              </a:xfrm>
            </p:grpSpPr>
            <p:cxnSp>
              <p:nvCxnSpPr>
                <p:cNvPr id="52" name="Straight Connector 51"/>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userDrawn="1"/>
          </p:nvGrpSpPr>
          <p:grpSpPr bwMode="hidden">
            <a:xfrm flipH="1">
              <a:off x="0" y="0"/>
              <a:ext cx="12192001" cy="6858000"/>
              <a:chOff x="-1" y="0"/>
              <a:chExt cx="12192001" cy="6858000"/>
            </a:xfrm>
          </p:grpSpPr>
          <p:cxnSp>
            <p:nvCxnSpPr>
              <p:cNvPr id="25" name="Straight Connector 24"/>
              <p:cNvCxnSpPr/>
              <p:nvPr/>
            </p:nvCxnSpPr>
            <p:spPr bwMode="hidden">
              <a:xfrm>
                <a:off x="225425"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hidden">
              <a:xfrm>
                <a:off x="144915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2665982"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3885119"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5150644" y="0"/>
                <a:ext cx="6815931" cy="6858000"/>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bwMode="hidden">
              <a:xfrm>
                <a:off x="6327885" y="0"/>
                <a:ext cx="5864115" cy="5898673"/>
                <a:chOff x="6327885" y="0"/>
                <a:chExt cx="5864115" cy="5898673"/>
              </a:xfrm>
            </p:grpSpPr>
            <p:cxnSp>
              <p:nvCxnSpPr>
                <p:cNvPr id="36" name="Straight Connector 35"/>
                <p:cNvCxnSpPr/>
                <p:nvPr/>
              </p:nvCxnSpPr>
              <p:spPr bwMode="hidden">
                <a:xfrm>
                  <a:off x="6327885" y="0"/>
                  <a:ext cx="5864115" cy="5898673"/>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a:off x="7549268" y="0"/>
                  <a:ext cx="4642732" cy="467242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8772997" y="0"/>
                  <a:ext cx="3419003" cy="34567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9982200" y="0"/>
                  <a:ext cx="2209800" cy="222646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11199019" y="0"/>
                  <a:ext cx="992981" cy="1002506"/>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bwMode="hidden">
              <a:xfrm flipH="1" flipV="1">
                <a:off x="-1" y="1012053"/>
                <a:ext cx="5828811" cy="58459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flipH="1" flipV="1">
                <a:off x="-1" y="2227340"/>
                <a:ext cx="4614781" cy="4630658"/>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3432149"/>
                <a:ext cx="3398419" cy="3425849"/>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4651431"/>
                <a:ext cx="2196496" cy="2206567"/>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5864453"/>
                <a:ext cx="987003" cy="993545"/>
              </a:xfrm>
              <a:prstGeom prst="line">
                <a:avLst/>
              </a:prstGeom>
              <a:ln>
                <a:solidFill>
                  <a:schemeClr val="bg1">
                    <a:lumMod val="85000"/>
                    <a:alpha val="3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ctrTitle"/>
          </p:nvPr>
        </p:nvSpPr>
        <p:spPr>
          <a:xfrm>
            <a:off x="1293845" y="1909346"/>
            <a:ext cx="9604310" cy="3383280"/>
          </a:xfrm>
        </p:spPr>
        <p:txBody>
          <a:bodyPr anchor="b">
            <a:normAutofit/>
          </a:bodyPr>
          <a:lstStyle>
            <a:lvl1pPr algn="l">
              <a:lnSpc>
                <a:spcPct val="76000"/>
              </a:lnSpc>
              <a:defRPr sz="6000" cap="none" baseline="0">
                <a:solidFill>
                  <a:schemeClr val="accent2"/>
                </a:solidFill>
              </a:defRPr>
            </a:lvl1pPr>
          </a:lstStyle>
          <a:p>
            <a:r>
              <a:rPr lang="en-US" dirty="0"/>
              <a:t>Click to edit Master title style</a:t>
            </a:r>
          </a:p>
        </p:txBody>
      </p:sp>
      <p:sp>
        <p:nvSpPr>
          <p:cNvPr id="3" name="Subtitle 2"/>
          <p:cNvSpPr>
            <a:spLocks noGrp="1"/>
          </p:cNvSpPr>
          <p:nvPr>
            <p:ph type="subTitle" idx="1"/>
          </p:nvPr>
        </p:nvSpPr>
        <p:spPr>
          <a:xfrm>
            <a:off x="1293845" y="5432564"/>
            <a:ext cx="9604310" cy="457200"/>
          </a:xfrm>
        </p:spPr>
        <p:txBody>
          <a:bodyPr>
            <a:noAutofit/>
          </a:bodyPr>
          <a:lstStyle>
            <a:lvl1pPr marL="0" indent="0" algn="l">
              <a:spcBef>
                <a:spcPts val="0"/>
              </a:spcBef>
              <a:buNone/>
              <a:defRPr sz="2800" b="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58" name="Straight Connector 57"/>
          <p:cNvCxnSpPr/>
          <p:nvPr userDrawn="1"/>
        </p:nvCxnSpPr>
        <p:spPr>
          <a:xfrm>
            <a:off x="1295400" y="5294175"/>
            <a:ext cx="96012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4752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1468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p:cNvGrpSpPr/>
          <p:nvPr userDrawn="1"/>
        </p:nvGrpSpPr>
        <p:grpSpPr bwMode="hidden">
          <a:xfrm>
            <a:off x="-1" y="0"/>
            <a:ext cx="12192002" cy="6858000"/>
            <a:chOff x="-1" y="0"/>
            <a:chExt cx="12192002" cy="6858000"/>
          </a:xfrm>
        </p:grpSpPr>
        <p:cxnSp>
          <p:nvCxnSpPr>
            <p:cNvPr id="8" name="Straight Connector 7"/>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userDrawn="1"/>
          </p:nvGrpSpPr>
          <p:grpSpPr bwMode="hidden">
            <a:xfrm>
              <a:off x="-1" y="0"/>
              <a:ext cx="12192001" cy="6858000"/>
              <a:chOff x="-1" y="0"/>
              <a:chExt cx="12192001" cy="6858000"/>
            </a:xfrm>
          </p:grpSpPr>
          <p:cxnSp>
            <p:nvCxnSpPr>
              <p:cNvPr id="42" name="Straight Connector 41"/>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bwMode="hidden">
              <a:xfrm>
                <a:off x="6327885" y="0"/>
                <a:ext cx="5864115" cy="5898673"/>
                <a:chOff x="6327885" y="0"/>
                <a:chExt cx="5864115" cy="5898673"/>
              </a:xfrm>
            </p:grpSpPr>
            <p:cxnSp>
              <p:nvCxnSpPr>
                <p:cNvPr id="53" name="Straight Connector 52"/>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userDrawn="1"/>
          </p:nvGrpSpPr>
          <p:grpSpPr bwMode="hidden">
            <a:xfrm flipH="1">
              <a:off x="0" y="0"/>
              <a:ext cx="12192001" cy="6858000"/>
              <a:chOff x="-1" y="0"/>
              <a:chExt cx="12192001" cy="6858000"/>
            </a:xfrm>
          </p:grpSpPr>
          <p:cxnSp>
            <p:nvCxnSpPr>
              <p:cNvPr id="26" name="Straight Connector 25"/>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hidden">
              <a:xfrm>
                <a:off x="6327885" y="0"/>
                <a:ext cx="5864115" cy="5898673"/>
                <a:chOff x="6327885" y="0"/>
                <a:chExt cx="5864115" cy="5898673"/>
              </a:xfrm>
            </p:grpSpPr>
            <p:cxnSp>
              <p:nvCxnSpPr>
                <p:cNvPr id="37" name="Straight Connector 36"/>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2" name="Straight Connector 31"/>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1295400" y="2541573"/>
            <a:ext cx="9601200" cy="2743200"/>
          </a:xfrm>
        </p:spPr>
        <p:txBody>
          <a:bodyPr anchor="b">
            <a:normAutofit/>
          </a:bodyPr>
          <a:lstStyle>
            <a:lvl1pPr>
              <a:lnSpc>
                <a:spcPct val="85000"/>
              </a:lnSpc>
              <a:defRPr sz="6000" cap="none" baseline="0">
                <a:solidFill>
                  <a:schemeClr val="accent1"/>
                </a:solidFill>
              </a:defRPr>
            </a:lvl1pPr>
          </a:lstStyle>
          <a:p>
            <a:r>
              <a:rPr lang="en-US" dirty="0"/>
              <a:t>Click to edit Master title style</a:t>
            </a:r>
          </a:p>
        </p:txBody>
      </p:sp>
      <p:sp>
        <p:nvSpPr>
          <p:cNvPr id="3" name="Text Placeholder 2"/>
          <p:cNvSpPr>
            <a:spLocks noGrp="1"/>
          </p:cNvSpPr>
          <p:nvPr>
            <p:ph type="body" idx="1"/>
          </p:nvPr>
        </p:nvSpPr>
        <p:spPr>
          <a:xfrm>
            <a:off x="1295400" y="5431536"/>
            <a:ext cx="9601200" cy="457200"/>
          </a:xfrm>
        </p:spPr>
        <p:txBody>
          <a:bodyPr>
            <a:normAutofit/>
          </a:bodyPr>
          <a:lstStyle>
            <a:lvl1pPr marL="0" indent="0">
              <a:spcBef>
                <a:spcPts val="0"/>
              </a:spcBef>
              <a:buNone/>
              <a:defRPr sz="2000" b="0">
                <a:solidFill>
                  <a:schemeClr val="tx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cxnSp>
        <p:nvCxnSpPr>
          <p:cNvPr id="58" name="Straight Connector 57"/>
          <p:cNvCxnSpPr/>
          <p:nvPr userDrawn="1"/>
        </p:nvCxnSpPr>
        <p:spPr>
          <a:xfrm>
            <a:off x="1295400" y="5294175"/>
            <a:ext cx="96012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3589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95400" y="1981199"/>
            <a:ext cx="4572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24600" y="1981199"/>
            <a:ext cx="4572000" cy="38100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3244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295400" y="1818322"/>
            <a:ext cx="4572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2503713"/>
            <a:ext cx="4572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24600" y="1818322"/>
            <a:ext cx="4572000" cy="64135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24600" y="2503713"/>
            <a:ext cx="4572000" cy="3287487"/>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94380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64008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161" name="Group 160"/>
          <p:cNvGrpSpPr/>
          <p:nvPr userDrawn="1"/>
        </p:nvGrpSpPr>
        <p:grpSpPr bwMode="hidden">
          <a:xfrm>
            <a:off x="-1" y="0"/>
            <a:ext cx="12192002" cy="6858000"/>
            <a:chOff x="-1" y="0"/>
            <a:chExt cx="12192002" cy="6858000"/>
          </a:xfrm>
        </p:grpSpPr>
        <p:cxnSp>
          <p:nvCxnSpPr>
            <p:cNvPr id="162" name="Straight Connector 161"/>
            <p:cNvCxnSpPr/>
            <p:nvPr/>
          </p:nvCxnSpPr>
          <p:spPr bwMode="hidden">
            <a:xfrm>
              <a:off x="61019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bwMode="hidden">
            <a:xfrm>
              <a:off x="182933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bwMode="hidden">
            <a:xfrm>
              <a:off x="304847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bwMode="hidden">
            <a:xfrm>
              <a:off x="426760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bwMode="hidden">
            <a:xfrm>
              <a:off x="548674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bwMode="hidden">
            <a:xfrm>
              <a:off x="6705884"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bwMode="hidden">
            <a:xfrm>
              <a:off x="7925022"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bwMode="hidden">
            <a:xfrm>
              <a:off x="9144160"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bwMode="hidden">
            <a:xfrm>
              <a:off x="10363298"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bwMode="hidden">
            <a:xfrm>
              <a:off x="11582436" y="0"/>
              <a:ext cx="0"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bwMode="hidden">
            <a:xfrm>
              <a:off x="2819" y="38648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bwMode="hidden">
            <a:xfrm>
              <a:off x="2819" y="1611181"/>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bwMode="hidden">
            <a:xfrm>
              <a:off x="2819" y="2835877"/>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hidden">
            <a:xfrm>
              <a:off x="2819" y="4060573"/>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bwMode="hidden">
            <a:xfrm>
              <a:off x="2819" y="5285269"/>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bwMode="hidden">
            <a:xfrm>
              <a:off x="2819" y="6509965"/>
              <a:ext cx="12188952" cy="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78" name="Group 177"/>
            <p:cNvGrpSpPr/>
            <p:nvPr userDrawn="1"/>
          </p:nvGrpSpPr>
          <p:grpSpPr bwMode="hidden">
            <a:xfrm>
              <a:off x="-1" y="0"/>
              <a:ext cx="12192001" cy="6858000"/>
              <a:chOff x="-1" y="0"/>
              <a:chExt cx="12192001" cy="6858000"/>
            </a:xfrm>
          </p:grpSpPr>
          <p:cxnSp>
            <p:nvCxnSpPr>
              <p:cNvPr id="196" name="Straight Connector 195"/>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201" name="Group 200"/>
              <p:cNvGrpSpPr/>
              <p:nvPr/>
            </p:nvGrpSpPr>
            <p:grpSpPr bwMode="hidden">
              <a:xfrm>
                <a:off x="6327885" y="0"/>
                <a:ext cx="5864115" cy="5898673"/>
                <a:chOff x="6327885" y="0"/>
                <a:chExt cx="5864115" cy="5898673"/>
              </a:xfrm>
            </p:grpSpPr>
            <p:cxnSp>
              <p:nvCxnSpPr>
                <p:cNvPr id="207" name="Straight Connector 206"/>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78"/>
            <p:cNvGrpSpPr/>
            <p:nvPr userDrawn="1"/>
          </p:nvGrpSpPr>
          <p:grpSpPr bwMode="hidden">
            <a:xfrm flipH="1">
              <a:off x="0" y="0"/>
              <a:ext cx="12192001" cy="6858000"/>
              <a:chOff x="-1" y="0"/>
              <a:chExt cx="12192001" cy="6858000"/>
            </a:xfrm>
          </p:grpSpPr>
          <p:cxnSp>
            <p:nvCxnSpPr>
              <p:cNvPr id="180" name="Straight Connector 179"/>
              <p:cNvCxnSpPr/>
              <p:nvPr/>
            </p:nvCxnSpPr>
            <p:spPr bwMode="hidden">
              <a:xfrm>
                <a:off x="225425"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bwMode="hidden">
              <a:xfrm>
                <a:off x="1449154"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bwMode="hidden">
              <a:xfrm>
                <a:off x="266598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bwMode="hidden">
              <a:xfrm>
                <a:off x="3885119"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hidden">
              <a:xfrm>
                <a:off x="5106502" y="0"/>
                <a:ext cx="6815931" cy="6858000"/>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p:cNvGrpSpPr/>
              <p:nvPr/>
            </p:nvGrpSpPr>
            <p:grpSpPr bwMode="hidden">
              <a:xfrm>
                <a:off x="6327885" y="0"/>
                <a:ext cx="5864115" cy="5898673"/>
                <a:chOff x="6327885" y="0"/>
                <a:chExt cx="5864115" cy="5898673"/>
              </a:xfrm>
            </p:grpSpPr>
            <p:cxnSp>
              <p:nvCxnSpPr>
                <p:cNvPr id="191" name="Straight Connector 190"/>
                <p:cNvCxnSpPr/>
                <p:nvPr/>
              </p:nvCxnSpPr>
              <p:spPr bwMode="hidden">
                <a:xfrm>
                  <a:off x="6327885" y="0"/>
                  <a:ext cx="5864115" cy="5898673"/>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bwMode="hidden">
                <a:xfrm>
                  <a:off x="7549268" y="0"/>
                  <a:ext cx="4642732" cy="467242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bwMode="hidden">
                <a:xfrm>
                  <a:off x="8772997" y="0"/>
                  <a:ext cx="3419003" cy="34567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bwMode="hidden">
                <a:xfrm>
                  <a:off x="9982200" y="0"/>
                  <a:ext cx="2209800" cy="222646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bwMode="hidden">
                <a:xfrm>
                  <a:off x="11199019" y="0"/>
                  <a:ext cx="992981" cy="1002506"/>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cxnSp>
            <p:nvCxnSpPr>
              <p:cNvPr id="186" name="Straight Connector 185"/>
              <p:cNvCxnSpPr/>
              <p:nvPr/>
            </p:nvCxnSpPr>
            <p:spPr bwMode="hidden">
              <a:xfrm flipH="1" flipV="1">
                <a:off x="-1" y="1012053"/>
                <a:ext cx="5828811" cy="58459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hidden">
              <a:xfrm flipH="1" flipV="1">
                <a:off x="-1" y="2227340"/>
                <a:ext cx="4614781" cy="4630658"/>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bwMode="hidden">
              <a:xfrm flipH="1" flipV="1">
                <a:off x="-1" y="3432149"/>
                <a:ext cx="3398419" cy="3425849"/>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bwMode="hidden">
              <a:xfrm flipH="1" flipV="1">
                <a:off x="-1" y="4651431"/>
                <a:ext cx="2196496" cy="2206567"/>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bwMode="hidden">
              <a:xfrm flipH="1" flipV="1">
                <a:off x="-1" y="5864453"/>
                <a:ext cx="987003" cy="993545"/>
              </a:xfrm>
              <a:prstGeom prst="line">
                <a:avLst/>
              </a:prstGeom>
              <a:ln>
                <a:solidFill>
                  <a:schemeClr val="bg1">
                    <a:lumMod val="85000"/>
                    <a:alpha val="30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108389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userDrawn="1"/>
        </p:nvGrpSpPr>
        <p:grpSpPr bwMode="hidden">
          <a:xfrm>
            <a:off x="-1" y="0"/>
            <a:ext cx="12192002" cy="6858000"/>
            <a:chOff x="-1" y="0"/>
            <a:chExt cx="12192002" cy="6858000"/>
          </a:xfrm>
        </p:grpSpPr>
        <p:cxnSp>
          <p:nvCxnSpPr>
            <p:cNvPr id="10" name="Straight Connector 9"/>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userDrawn="1"/>
          </p:nvGrpSpPr>
          <p:grpSpPr bwMode="hidden">
            <a:xfrm>
              <a:off x="-1" y="0"/>
              <a:ext cx="12192001" cy="6858000"/>
              <a:chOff x="-1" y="0"/>
              <a:chExt cx="12192001" cy="6858000"/>
            </a:xfrm>
          </p:grpSpPr>
          <p:cxnSp>
            <p:nvCxnSpPr>
              <p:cNvPr id="44" name="Straight Connector 43"/>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bwMode="hidden">
              <a:xfrm>
                <a:off x="6327885" y="0"/>
                <a:ext cx="5864115" cy="5898673"/>
                <a:chOff x="6327885" y="0"/>
                <a:chExt cx="5864115" cy="5898673"/>
              </a:xfrm>
            </p:grpSpPr>
            <p:cxnSp>
              <p:nvCxnSpPr>
                <p:cNvPr id="55" name="Straight Connector 54"/>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userDrawn="1"/>
          </p:nvGrpSpPr>
          <p:grpSpPr bwMode="hidden">
            <a:xfrm flipH="1">
              <a:off x="0" y="0"/>
              <a:ext cx="12192001" cy="6858000"/>
              <a:chOff x="-1" y="0"/>
              <a:chExt cx="12192001" cy="6858000"/>
            </a:xfrm>
          </p:grpSpPr>
          <p:cxnSp>
            <p:nvCxnSpPr>
              <p:cNvPr id="28" name="Straight Connector 27"/>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hidden">
              <a:xfrm>
                <a:off x="6327885" y="0"/>
                <a:ext cx="5864115" cy="5898673"/>
                <a:chOff x="6327885" y="0"/>
                <a:chExt cx="5864115" cy="5898673"/>
              </a:xfrm>
            </p:grpSpPr>
            <p:cxnSp>
              <p:nvCxnSpPr>
                <p:cNvPr id="39" name="Straight Connector 38"/>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userDrawn="1"/>
        </p:nvSpPr>
        <p:spPr>
          <a:xfrm>
            <a:off x="0" y="0"/>
            <a:ext cx="73152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913152" y="571500"/>
            <a:ext cx="3657600" cy="2197100"/>
          </a:xfrm>
        </p:spPr>
        <p:txBody>
          <a:bodyPr anchor="b">
            <a:normAutofit/>
          </a:bodyPr>
          <a:lstStyle>
            <a:lvl1pPr>
              <a:defRPr sz="26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543197" y="571500"/>
            <a:ext cx="6217920" cy="5715000"/>
          </a:xfrm>
        </p:spPr>
        <p:txBody>
          <a:bodyPr>
            <a:normAutofit/>
          </a:bodyPr>
          <a:lstStyle>
            <a:lvl1pPr>
              <a:defRPr sz="3600"/>
            </a:lvl1pPr>
            <a:lvl2pPr>
              <a:defRPr sz="3200"/>
            </a:lvl2pPr>
            <a:lvl3pPr>
              <a:defRPr sz="2800"/>
            </a:lvl3pPr>
            <a:lvl4pPr>
              <a:defRPr sz="2400"/>
            </a:lvl4pPr>
            <a:lvl5pPr>
              <a:defRPr sz="2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7913152" y="2995012"/>
            <a:ext cx="3657600" cy="2285950"/>
          </a:xfrm>
        </p:spPr>
        <p:txBody>
          <a:bodyPr>
            <a:normAutofit/>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60" name="Straight Connector 59"/>
          <p:cNvCxnSpPr/>
          <p:nvPr userDrawn="1"/>
        </p:nvCxnSpPr>
        <p:spPr>
          <a:xfrm>
            <a:off x="7923089" y="2895600"/>
            <a:ext cx="365931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616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p:cNvGrpSpPr/>
          <p:nvPr/>
        </p:nvGrpSpPr>
        <p:grpSpPr bwMode="hidden">
          <a:xfrm>
            <a:off x="-1" y="0"/>
            <a:ext cx="12192002" cy="6858000"/>
            <a:chOff x="-1" y="0"/>
            <a:chExt cx="12192002" cy="6858000"/>
          </a:xfrm>
        </p:grpSpPr>
        <p:cxnSp>
          <p:nvCxnSpPr>
            <p:cNvPr id="9" name="Straight Connector 8"/>
            <p:cNvCxnSpPr/>
            <p:nvPr/>
          </p:nvCxnSpPr>
          <p:spPr bwMode="hidden">
            <a:xfrm>
              <a:off x="61019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hidden">
            <a:xfrm>
              <a:off x="182933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hidden">
            <a:xfrm>
              <a:off x="304847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hidden">
            <a:xfrm>
              <a:off x="426760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hidden">
            <a:xfrm>
              <a:off x="548674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hidden">
            <a:xfrm>
              <a:off x="6705884"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hidden">
            <a:xfrm>
              <a:off x="7925022"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hidden">
            <a:xfrm>
              <a:off x="9144160"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bwMode="hidden">
            <a:xfrm>
              <a:off x="10363298"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hidden">
            <a:xfrm>
              <a:off x="11582436" y="0"/>
              <a:ext cx="0"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hidden">
            <a:xfrm>
              <a:off x="2819" y="38648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hidden">
            <a:xfrm>
              <a:off x="2819" y="1611181"/>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hidden">
            <a:xfrm>
              <a:off x="2819" y="2835877"/>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hidden">
            <a:xfrm>
              <a:off x="2819" y="4060573"/>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hidden">
            <a:xfrm>
              <a:off x="2819" y="5285269"/>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hidden">
            <a:xfrm>
              <a:off x="2819" y="6509965"/>
              <a:ext cx="12188952" cy="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hidden">
            <a:xfrm>
              <a:off x="-1" y="0"/>
              <a:ext cx="12192001" cy="6858000"/>
              <a:chOff x="-1" y="0"/>
              <a:chExt cx="12192001" cy="6858000"/>
            </a:xfrm>
          </p:grpSpPr>
          <p:cxnSp>
            <p:nvCxnSpPr>
              <p:cNvPr id="43" name="Straight Connector 42"/>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hidden">
              <a:xfrm>
                <a:off x="510650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bwMode="hidden">
              <a:xfrm>
                <a:off x="6327885" y="0"/>
                <a:ext cx="5864115" cy="5898673"/>
                <a:chOff x="6327885" y="0"/>
                <a:chExt cx="5864115" cy="5898673"/>
              </a:xfrm>
            </p:grpSpPr>
            <p:cxnSp>
              <p:nvCxnSpPr>
                <p:cNvPr id="54" name="Straight Connector 53"/>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bwMode="hidden">
            <a:xfrm flipH="1">
              <a:off x="0" y="0"/>
              <a:ext cx="12192001" cy="6858000"/>
              <a:chOff x="-1" y="0"/>
              <a:chExt cx="12192001" cy="6858000"/>
            </a:xfrm>
          </p:grpSpPr>
          <p:cxnSp>
            <p:nvCxnSpPr>
              <p:cNvPr id="27" name="Straight Connector 26"/>
              <p:cNvCxnSpPr/>
              <p:nvPr/>
            </p:nvCxnSpPr>
            <p:spPr bwMode="hidden">
              <a:xfrm>
                <a:off x="225425"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hidden">
              <a:xfrm>
                <a:off x="144915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hidden">
              <a:xfrm>
                <a:off x="2665982"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hidden">
              <a:xfrm>
                <a:off x="3885119"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hidden">
              <a:xfrm>
                <a:off x="5150644" y="0"/>
                <a:ext cx="6815931" cy="6858000"/>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bwMode="hidden">
              <a:xfrm>
                <a:off x="6327885" y="0"/>
                <a:ext cx="5864115" cy="5898673"/>
                <a:chOff x="6327885" y="0"/>
                <a:chExt cx="5864115" cy="5898673"/>
              </a:xfrm>
            </p:grpSpPr>
            <p:cxnSp>
              <p:nvCxnSpPr>
                <p:cNvPr id="38" name="Straight Connector 37"/>
                <p:cNvCxnSpPr/>
                <p:nvPr/>
              </p:nvCxnSpPr>
              <p:spPr bwMode="hidden">
                <a:xfrm>
                  <a:off x="6327885" y="0"/>
                  <a:ext cx="5864115" cy="5898673"/>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hidden">
                <a:xfrm>
                  <a:off x="7549268" y="0"/>
                  <a:ext cx="4642732" cy="467242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hidden">
                <a:xfrm>
                  <a:off x="8772997" y="0"/>
                  <a:ext cx="3419003" cy="34567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hidden">
                <a:xfrm>
                  <a:off x="9982200" y="0"/>
                  <a:ext cx="2209800" cy="222646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hidden">
                <a:xfrm>
                  <a:off x="11199019" y="0"/>
                  <a:ext cx="992981" cy="1002506"/>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bwMode="hidden">
              <a:xfrm flipH="1" flipV="1">
                <a:off x="-1" y="1012053"/>
                <a:ext cx="5828811" cy="58459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hidden">
              <a:xfrm flipH="1" flipV="1">
                <a:off x="-1" y="2227340"/>
                <a:ext cx="4614781" cy="4630658"/>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hidden">
              <a:xfrm flipH="1" flipV="1">
                <a:off x="-1" y="3432149"/>
                <a:ext cx="3398419" cy="3425849"/>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hidden">
              <a:xfrm flipH="1" flipV="1">
                <a:off x="-1" y="4651431"/>
                <a:ext cx="2196496" cy="2206567"/>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hidden">
              <a:xfrm flipH="1" flipV="1">
                <a:off x="-1" y="5864453"/>
                <a:ext cx="987003" cy="993545"/>
              </a:xfrm>
              <a:prstGeom prst="line">
                <a:avLst/>
              </a:prstGeom>
              <a:ln>
                <a:solidFill>
                  <a:schemeClr val="accent1">
                    <a:lumMod val="7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60" name="Rectangle 59"/>
          <p:cNvSpPr/>
          <p:nvPr/>
        </p:nvSpPr>
        <p:spPr>
          <a:xfrm>
            <a:off x="0" y="0"/>
            <a:ext cx="73152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7923089" y="2895600"/>
            <a:ext cx="365931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909560" y="576072"/>
            <a:ext cx="3657600" cy="2194560"/>
          </a:xfrm>
        </p:spPr>
        <p:txBody>
          <a:bodyPr anchor="b">
            <a:normAutofit/>
          </a:bodyPr>
          <a:lstStyle>
            <a:lvl1pPr>
              <a:defRPr sz="260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4412" y="-159"/>
            <a:ext cx="7315200" cy="685800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7909560" y="2999232"/>
            <a:ext cx="3657600" cy="2286000"/>
          </a:xfrm>
        </p:spPr>
        <p:txBody>
          <a:bodyPr/>
          <a:lstStyle>
            <a:lvl1pPr marL="0" indent="0">
              <a:spcBef>
                <a:spcPts val="12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938651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609601" y="6289679"/>
            <a:ext cx="6128030" cy="222436"/>
          </a:xfrm>
          <a:prstGeom prst="rect">
            <a:avLst/>
          </a:prstGeom>
        </p:spPr>
        <p:txBody>
          <a:bodyPr/>
          <a:lstStyle/>
          <a:p>
            <a:r>
              <a:rPr lang="en-US"/>
              <a:t>Collective Bargaining for Small School Districts</a:t>
            </a:r>
            <a:endParaRPr lang="en-US" dirty="0"/>
          </a:p>
        </p:txBody>
      </p:sp>
      <p:sp>
        <p:nvSpPr>
          <p:cNvPr id="4" name="Date Placeholder 3"/>
          <p:cNvSpPr>
            <a:spLocks noGrp="1"/>
          </p:cNvSpPr>
          <p:nvPr>
            <p:ph type="dt" sz="half" idx="10"/>
          </p:nvPr>
        </p:nvSpPr>
        <p:spPr>
          <a:xfrm>
            <a:off x="9294042" y="6289679"/>
            <a:ext cx="965946" cy="222436"/>
          </a:xfrm>
          <a:prstGeom prst="rect">
            <a:avLst/>
          </a:prstGeom>
        </p:spPr>
        <p:txBody>
          <a:bodyPr/>
          <a:lstStyle/>
          <a:p>
            <a:endParaRPr lang="en-US"/>
          </a:p>
        </p:txBody>
      </p:sp>
      <p:sp>
        <p:nvSpPr>
          <p:cNvPr id="6" name="Slide Number Placeholder 5"/>
          <p:cNvSpPr>
            <a:spLocks noGrp="1"/>
          </p:cNvSpPr>
          <p:nvPr>
            <p:ph type="sldNum" sz="quarter" idx="12"/>
          </p:nvPr>
        </p:nvSpPr>
        <p:spPr>
          <a:xfrm>
            <a:off x="10665311" y="6289679"/>
            <a:ext cx="918882" cy="222436"/>
          </a:xfrm>
          <a:prstGeom prst="rect">
            <a:avLst/>
          </a:prstGeom>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569905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09314" y="489856"/>
            <a:ext cx="1687286" cy="5301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9" y="489856"/>
            <a:ext cx="7587344" cy="5301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609601" y="6289679"/>
            <a:ext cx="6128030" cy="222436"/>
          </a:xfrm>
          <a:prstGeom prst="rect">
            <a:avLst/>
          </a:prstGeom>
        </p:spPr>
        <p:txBody>
          <a:bodyPr/>
          <a:lstStyle/>
          <a:p>
            <a:r>
              <a:rPr lang="en-US"/>
              <a:t>Collective Bargaining for Small School Districts</a:t>
            </a:r>
            <a:endParaRPr lang="en-US" dirty="0"/>
          </a:p>
        </p:txBody>
      </p:sp>
      <p:sp>
        <p:nvSpPr>
          <p:cNvPr id="4" name="Date Placeholder 3"/>
          <p:cNvSpPr>
            <a:spLocks noGrp="1"/>
          </p:cNvSpPr>
          <p:nvPr>
            <p:ph type="dt" sz="half" idx="10"/>
          </p:nvPr>
        </p:nvSpPr>
        <p:spPr>
          <a:xfrm>
            <a:off x="9294042" y="6289679"/>
            <a:ext cx="965946" cy="222436"/>
          </a:xfrm>
          <a:prstGeom prst="rect">
            <a:avLst/>
          </a:prstGeom>
        </p:spPr>
        <p:txBody>
          <a:bodyPr/>
          <a:lstStyle/>
          <a:p>
            <a:endParaRPr lang="en-US"/>
          </a:p>
        </p:txBody>
      </p:sp>
      <p:sp>
        <p:nvSpPr>
          <p:cNvPr id="6" name="Slide Number Placeholder 5"/>
          <p:cNvSpPr>
            <a:spLocks noGrp="1"/>
          </p:cNvSpPr>
          <p:nvPr>
            <p:ph type="sldNum" sz="quarter" idx="12"/>
          </p:nvPr>
        </p:nvSpPr>
        <p:spPr>
          <a:xfrm>
            <a:off x="10665311" y="6289679"/>
            <a:ext cx="918882" cy="222436"/>
          </a:xfrm>
          <a:prstGeom prst="rect">
            <a:avLst/>
          </a:prstGeom>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308971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92F8164-E54A-47EA-81CB-A2957CAE4E3F}" type="slidenum">
              <a:rPr lang="en-US" smtClean="0"/>
              <a:pPr>
                <a:defRPr/>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489491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0BB376-B19C-488D-ABEB-03C7E6E9E3E0}" type="datetimeFigureOut">
              <a:rPr lang="en-US" dirty="0"/>
              <a:t>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B8BF74C0-9909-43BC-B6B8-0CD044226479}" type="slidenum">
              <a:rPr lang="en-US" smtClean="0"/>
              <a:pPr>
                <a:defRPr/>
              </a:pPr>
              <a:t>‹#›</a:t>
            </a:fld>
            <a:endParaRPr lang="en-US" dirty="0"/>
          </a:p>
        </p:txBody>
      </p:sp>
    </p:spTree>
    <p:extLst>
      <p:ext uri="{BB962C8B-B14F-4D97-AF65-F5344CB8AC3E}">
        <p14:creationId xmlns:p14="http://schemas.microsoft.com/office/powerpoint/2010/main" val="78504369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512DD44-5C6F-4EE3-8DF1-64F4C07BA73D}" type="slidenum">
              <a:rPr lang="en-US" smtClean="0"/>
              <a:pPr>
                <a:defRPr/>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FD9322FB-006C-40CF-ACF8-670E7781427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8710" y="6380739"/>
            <a:ext cx="581025" cy="447213"/>
          </a:xfrm>
          <a:prstGeom prst="rect">
            <a:avLst/>
          </a:prstGeom>
        </p:spPr>
      </p:pic>
    </p:spTree>
    <p:extLst>
      <p:ext uri="{BB962C8B-B14F-4D97-AF65-F5344CB8AC3E}">
        <p14:creationId xmlns:p14="http://schemas.microsoft.com/office/powerpoint/2010/main" val="36062398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019790F-DC35-4A27-8554-30C6AF5CFE91}" type="slidenum">
              <a:rPr lang="en-US" smtClean="0"/>
              <a:pPr>
                <a:defRPr/>
              </a:pPr>
              <a:t>‹#›</a:t>
            </a:fld>
            <a:endParaRPr lang="en-US" dirty="0"/>
          </a:p>
        </p:txBody>
      </p:sp>
    </p:spTree>
    <p:extLst>
      <p:ext uri="{BB962C8B-B14F-4D97-AF65-F5344CB8AC3E}">
        <p14:creationId xmlns:p14="http://schemas.microsoft.com/office/powerpoint/2010/main" val="27033563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37F319C-192D-4EA5-BBBA-36A8C6E21BE2}" type="slidenum">
              <a:rPr lang="en-US" smtClean="0"/>
              <a:pPr>
                <a:defRPr/>
              </a:pPr>
              <a:t>‹#›</a:t>
            </a:fld>
            <a:endParaRPr lang="en-US" dirty="0"/>
          </a:p>
        </p:txBody>
      </p:sp>
    </p:spTree>
    <p:extLst>
      <p:ext uri="{BB962C8B-B14F-4D97-AF65-F5344CB8AC3E}">
        <p14:creationId xmlns:p14="http://schemas.microsoft.com/office/powerpoint/2010/main" val="189436149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D1B8E98-E66D-47F3-9B67-F3DE9831DE10}" type="slidenum">
              <a:rPr lang="en-US" smtClean="0"/>
              <a:pPr>
                <a:defRPr/>
              </a:pPr>
              <a:t>‹#›</a:t>
            </a:fld>
            <a:endParaRPr lang="en-US" dirty="0"/>
          </a:p>
        </p:txBody>
      </p:sp>
    </p:spTree>
    <p:extLst>
      <p:ext uri="{BB962C8B-B14F-4D97-AF65-F5344CB8AC3E}">
        <p14:creationId xmlns:p14="http://schemas.microsoft.com/office/powerpoint/2010/main" val="128345380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en-US"/>
          </a:p>
        </p:txBody>
      </p:sp>
      <p:sp>
        <p:nvSpPr>
          <p:cNvPr id="9" name="Slide Number Placeholder 8"/>
          <p:cNvSpPr>
            <a:spLocks noGrp="1"/>
          </p:cNvSpPr>
          <p:nvPr>
            <p:ph type="sldNum" sz="quarter" idx="12"/>
          </p:nvPr>
        </p:nvSpPr>
        <p:spPr/>
        <p:txBody>
          <a:bodyPr/>
          <a:lstStyle/>
          <a:p>
            <a:pPr>
              <a:defRPr/>
            </a:pPr>
            <a:fld id="{781A1501-ADD9-4ED1-9A12-44F52D218E22}" type="slidenum">
              <a:rPr lang="en-US" smtClean="0"/>
              <a:pPr>
                <a:defRPr/>
              </a:pPr>
              <a:t>‹#›</a:t>
            </a:fld>
            <a:endParaRPr lang="en-US" dirty="0"/>
          </a:p>
        </p:txBody>
      </p:sp>
      <p:pic>
        <p:nvPicPr>
          <p:cNvPr id="2" name="Graphic 1">
            <a:extLst>
              <a:ext uri="{FF2B5EF4-FFF2-40B4-BE49-F238E27FC236}">
                <a16:creationId xmlns:a16="http://schemas.microsoft.com/office/drawing/2014/main" id="{1D28F204-E31C-4F62-AC25-210E06B0A6F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8710" y="6380739"/>
            <a:ext cx="581025" cy="447213"/>
          </a:xfrm>
          <a:prstGeom prst="rect">
            <a:avLst/>
          </a:prstGeom>
        </p:spPr>
      </p:pic>
    </p:spTree>
    <p:extLst>
      <p:ext uri="{BB962C8B-B14F-4D97-AF65-F5344CB8AC3E}">
        <p14:creationId xmlns:p14="http://schemas.microsoft.com/office/powerpoint/2010/main" val="873979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a:defRPr/>
            </a:pPr>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AE61079F-DB53-435B-B221-03E2B3DDC18D}" type="slidenum">
              <a:rPr lang="en-US" smtClean="0"/>
              <a:pPr>
                <a:defRPr/>
              </a:pPr>
              <a:t>‹#›</a:t>
            </a:fld>
            <a:endParaRPr lang="en-US" dirty="0"/>
          </a:p>
        </p:txBody>
      </p:sp>
    </p:spTree>
    <p:extLst>
      <p:ext uri="{BB962C8B-B14F-4D97-AF65-F5344CB8AC3E}">
        <p14:creationId xmlns:p14="http://schemas.microsoft.com/office/powerpoint/2010/main" val="24505212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7B0F564-CD8B-48C1-B192-127C2B91A042}" type="slidenum">
              <a:rPr lang="en-US" smtClean="0"/>
              <a:pPr>
                <a:defRPr/>
              </a:pPr>
              <a:t>‹#›</a:t>
            </a:fld>
            <a:endParaRPr lang="en-US" dirty="0"/>
          </a:p>
        </p:txBody>
      </p:sp>
    </p:spTree>
    <p:extLst>
      <p:ext uri="{BB962C8B-B14F-4D97-AF65-F5344CB8AC3E}">
        <p14:creationId xmlns:p14="http://schemas.microsoft.com/office/powerpoint/2010/main" val="285191031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61B4385-927E-4E33-8F68-1E3478EF5206}" type="slidenum">
              <a:rPr lang="en-US" smtClean="0"/>
              <a:pPr>
                <a:defRPr/>
              </a:pPr>
              <a:t>‹#›</a:t>
            </a:fld>
            <a:endParaRPr lang="en-US" dirty="0"/>
          </a:p>
        </p:txBody>
      </p:sp>
    </p:spTree>
    <p:extLst>
      <p:ext uri="{BB962C8B-B14F-4D97-AF65-F5344CB8AC3E}">
        <p14:creationId xmlns:p14="http://schemas.microsoft.com/office/powerpoint/2010/main" val="313727884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84B387D-1E5F-45EC-B81C-EB14288A1FD2}" type="slidenum">
              <a:rPr lang="en-US" smtClean="0"/>
              <a:pPr>
                <a:defRPr/>
              </a:pPr>
              <a:t>‹#›</a:t>
            </a:fld>
            <a:endParaRPr lang="en-US" dirty="0"/>
          </a:p>
        </p:txBody>
      </p:sp>
    </p:spTree>
    <p:extLst>
      <p:ext uri="{BB962C8B-B14F-4D97-AF65-F5344CB8AC3E}">
        <p14:creationId xmlns:p14="http://schemas.microsoft.com/office/powerpoint/2010/main" val="249470445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a:extLst>
              <a:ext uri="{FF2B5EF4-FFF2-40B4-BE49-F238E27FC236}">
                <a16:creationId xmlns:a16="http://schemas.microsoft.com/office/drawing/2014/main" id="{DB54EF2C-4D29-4B2C-A7B3-EEECF59F2C6D}"/>
              </a:ext>
            </a:extLst>
          </p:cNvPr>
          <p:cNvSpPr>
            <a:spLocks noGrp="1"/>
          </p:cNvSpPr>
          <p:nvPr>
            <p:ph type="title"/>
          </p:nvPr>
        </p:nvSpPr>
        <p:spPr/>
        <p:txBody>
          <a:bodyPr/>
          <a:lstStyle/>
          <a:p>
            <a:r>
              <a:rPr lang="en-US"/>
              <a:t>Click to edit Master title style</a:t>
            </a:r>
          </a:p>
        </p:txBody>
      </p:sp>
      <p:sp>
        <p:nvSpPr>
          <p:cNvPr id="8" name="Slide Number Placeholder 7">
            <a:extLst>
              <a:ext uri="{FF2B5EF4-FFF2-40B4-BE49-F238E27FC236}">
                <a16:creationId xmlns:a16="http://schemas.microsoft.com/office/drawing/2014/main" id="{86423F1C-2FC1-4F08-B886-1C04FBC2E9AC}"/>
              </a:ext>
            </a:extLst>
          </p:cNvPr>
          <p:cNvSpPr>
            <a:spLocks noGrp="1"/>
          </p:cNvSpPr>
          <p:nvPr>
            <p:ph type="sldNum" sz="quarter" idx="10"/>
          </p:nvPr>
        </p:nvSpPr>
        <p:spPr/>
        <p:txBody>
          <a:bodyPr/>
          <a:lstStyle/>
          <a:p>
            <a:pPr>
              <a:defRPr/>
            </a:pPr>
            <a:fld id="{B8BF74C0-9909-43BC-B6B8-0CD044226479}" type="slidenum">
              <a:rPr lang="en-US" smtClean="0"/>
              <a:pPr>
                <a:defRPr/>
              </a:pPr>
              <a:t>‹#›</a:t>
            </a:fld>
            <a:endParaRPr lang="en-US" dirty="0"/>
          </a:p>
        </p:txBody>
      </p:sp>
    </p:spTree>
    <p:extLst>
      <p:ext uri="{BB962C8B-B14F-4D97-AF65-F5344CB8AC3E}">
        <p14:creationId xmlns:p14="http://schemas.microsoft.com/office/powerpoint/2010/main" val="29924680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a:extLst>
              <a:ext uri="{FF2B5EF4-FFF2-40B4-BE49-F238E27FC236}">
                <a16:creationId xmlns:a16="http://schemas.microsoft.com/office/drawing/2014/main" id="{DB54EF2C-4D29-4B2C-A7B3-EEECF59F2C6D}"/>
              </a:ext>
            </a:extLst>
          </p:cNvPr>
          <p:cNvSpPr>
            <a:spLocks noGrp="1"/>
          </p:cNvSpPr>
          <p:nvPr>
            <p:ph type="title"/>
          </p:nvPr>
        </p:nvSpPr>
        <p:spPr/>
        <p:txBody>
          <a:bodyPr/>
          <a:lstStyle/>
          <a:p>
            <a:r>
              <a:rPr lang="en-US"/>
              <a:t>Click to edit Master title style</a:t>
            </a:r>
          </a:p>
        </p:txBody>
      </p:sp>
      <p:sp>
        <p:nvSpPr>
          <p:cNvPr id="5" name="Slide Number Placeholder 5">
            <a:extLst>
              <a:ext uri="{FF2B5EF4-FFF2-40B4-BE49-F238E27FC236}">
                <a16:creationId xmlns:a16="http://schemas.microsoft.com/office/drawing/2014/main" id="{5252EAD1-0CE7-4A21-AAB2-DE81A5022C94}"/>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264448558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pPr>
              <a:defRPr/>
            </a:pPr>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185645DF-5DFA-474F-9D4D-39983BAED7D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8710" y="6380739"/>
            <a:ext cx="581025" cy="447213"/>
          </a:xfrm>
          <a:prstGeom prst="rect">
            <a:avLst/>
          </a:prstGeom>
        </p:spPr>
      </p:pic>
      <p:sp>
        <p:nvSpPr>
          <p:cNvPr id="13" name="Slide Number Placeholder 5">
            <a:extLst>
              <a:ext uri="{FF2B5EF4-FFF2-40B4-BE49-F238E27FC236}">
                <a16:creationId xmlns:a16="http://schemas.microsoft.com/office/drawing/2014/main" id="{F1791D36-7882-4B02-85B5-FD46F16F2043}"/>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368458453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A83155B3-620C-427E-96A4-AF51C2E1F47C}"/>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242925205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pPr>
              <a:defRPr/>
            </a:pPr>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FD9322FB-006C-40CF-ACF8-670E7781427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8710" y="6380739"/>
            <a:ext cx="581025" cy="447213"/>
          </a:xfrm>
          <a:prstGeom prst="rect">
            <a:avLst/>
          </a:prstGeom>
        </p:spPr>
      </p:pic>
      <p:sp>
        <p:nvSpPr>
          <p:cNvPr id="12" name="Slide Number Placeholder 5">
            <a:extLst>
              <a:ext uri="{FF2B5EF4-FFF2-40B4-BE49-F238E27FC236}">
                <a16:creationId xmlns:a16="http://schemas.microsoft.com/office/drawing/2014/main" id="{02A2E933-DECD-44F7-9DA9-90C2F20ECFA6}"/>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333833227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6" name="Footer Placeholder 5"/>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9" name="Slide Number Placeholder 5">
            <a:extLst>
              <a:ext uri="{FF2B5EF4-FFF2-40B4-BE49-F238E27FC236}">
                <a16:creationId xmlns:a16="http://schemas.microsoft.com/office/drawing/2014/main" id="{EFAD1C8E-04B9-44F7-BC54-692BBF7F6F6D}"/>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289922854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8" name="Footer Placeholder 7"/>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11" name="Slide Number Placeholder 5">
            <a:extLst>
              <a:ext uri="{FF2B5EF4-FFF2-40B4-BE49-F238E27FC236}">
                <a16:creationId xmlns:a16="http://schemas.microsoft.com/office/drawing/2014/main" id="{8B864A4D-2797-4E90-AEA5-8AB7D3DDA12B}"/>
              </a:ext>
            </a:extLst>
          </p:cNvPr>
          <p:cNvSpPr>
            <a:spLocks noGrp="1"/>
          </p:cNvSpPr>
          <p:nvPr>
            <p:ph type="sldNum" sz="quarter" idx="12"/>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25845533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4" name="Footer Placeholder 3"/>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6" name="Slide Number Placeholder 5">
            <a:extLst>
              <a:ext uri="{FF2B5EF4-FFF2-40B4-BE49-F238E27FC236}">
                <a16:creationId xmlns:a16="http://schemas.microsoft.com/office/drawing/2014/main" id="{04483270-19E1-4BA4-B7A2-2A8837FA553A}"/>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354423212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8" name="Footer Placeholder 7"/>
          <p:cNvSpPr>
            <a:spLocks noGrp="1"/>
          </p:cNvSpPr>
          <p:nvPr>
            <p:ph type="ftr" sz="quarter" idx="11"/>
          </p:nvPr>
        </p:nvSpPr>
        <p:spPr>
          <a:xfrm>
            <a:off x="3686185" y="6459785"/>
            <a:ext cx="4822804" cy="365125"/>
          </a:xfrm>
          <a:prstGeom prst="rect">
            <a:avLst/>
          </a:prstGeom>
        </p:spPr>
        <p:txBody>
          <a:bodyPr/>
          <a:lstStyle>
            <a:lvl1pPr>
              <a:defRPr>
                <a:solidFill>
                  <a:srgbClr val="FFFFFF"/>
                </a:solidFill>
              </a:defRPr>
            </a:lvl1pPr>
          </a:lstStyle>
          <a:p>
            <a:pPr>
              <a:defRPr/>
            </a:pPr>
            <a:endParaRPr lang="en-US"/>
          </a:p>
        </p:txBody>
      </p:sp>
      <p:sp>
        <p:nvSpPr>
          <p:cNvPr id="10" name="Slide Number Placeholder 5">
            <a:extLst>
              <a:ext uri="{FF2B5EF4-FFF2-40B4-BE49-F238E27FC236}">
                <a16:creationId xmlns:a16="http://schemas.microsoft.com/office/drawing/2014/main" id="{7229F780-5A22-4404-94D4-BDC9280E142F}"/>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124639695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a:prstGeom prst="rect">
            <a:avLst/>
          </a:prstGeom>
        </p:spPr>
        <p:txBody>
          <a:bodyPr/>
          <a:lstStyle>
            <a:lvl1pPr algn="l">
              <a:defRPr/>
            </a:lvl1pPr>
          </a:lstStyle>
          <a:p>
            <a:pPr>
              <a:defRPr/>
            </a:pPr>
            <a:endParaRPr lang="en-US" dirty="0"/>
          </a:p>
        </p:txBody>
      </p:sp>
      <p:sp>
        <p:nvSpPr>
          <p:cNvPr id="6" name="Footer Placeholder 5"/>
          <p:cNvSpPr>
            <a:spLocks noGrp="1"/>
          </p:cNvSpPr>
          <p:nvPr>
            <p:ph type="ftr" sz="quarter" idx="11"/>
          </p:nvPr>
        </p:nvSpPr>
        <p:spPr>
          <a:xfrm>
            <a:off x="4800600" y="6459785"/>
            <a:ext cx="4648200" cy="365125"/>
          </a:xfrm>
          <a:prstGeom prst="rect">
            <a:avLst/>
          </a:prstGeom>
        </p:spPr>
        <p:txBody>
          <a:bodyPr/>
          <a:lstStyle>
            <a:lvl1pPr algn="l">
              <a:defRPr>
                <a:solidFill>
                  <a:schemeClr val="tx2"/>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AE61079F-DB53-435B-B221-03E2B3DDC18D}" type="slidenum">
              <a:rPr lang="en-US" smtClean="0"/>
              <a:pPr>
                <a:defRPr/>
              </a:pPr>
              <a:t>‹#›</a:t>
            </a:fld>
            <a:endParaRPr lang="en-US" dirty="0"/>
          </a:p>
        </p:txBody>
      </p:sp>
    </p:spTree>
    <p:extLst>
      <p:ext uri="{BB962C8B-B14F-4D97-AF65-F5344CB8AC3E}">
        <p14:creationId xmlns:p14="http://schemas.microsoft.com/office/powerpoint/2010/main" val="396043503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6" name="Footer Placeholder 5"/>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10" name="Slide Number Placeholder 5">
            <a:extLst>
              <a:ext uri="{FF2B5EF4-FFF2-40B4-BE49-F238E27FC236}">
                <a16:creationId xmlns:a16="http://schemas.microsoft.com/office/drawing/2014/main" id="{60A72FD8-8154-427E-B847-D81ED8BDBF54}"/>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356590929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7" name="Slide Number Placeholder 5">
            <a:extLst>
              <a:ext uri="{FF2B5EF4-FFF2-40B4-BE49-F238E27FC236}">
                <a16:creationId xmlns:a16="http://schemas.microsoft.com/office/drawing/2014/main" id="{5436F0B6-4A68-433A-8761-E80098E1B50B}"/>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43634352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pPr>
              <a:defRPr/>
            </a:pPr>
            <a:endParaRPr lang="en-US" dirty="0"/>
          </a:p>
        </p:txBody>
      </p:sp>
      <p:sp>
        <p:nvSpPr>
          <p:cNvPr id="5" name="Footer Placeholder 4"/>
          <p:cNvSpPr>
            <a:spLocks noGrp="1"/>
          </p:cNvSpPr>
          <p:nvPr>
            <p:ph type="ftr" sz="quarter" idx="11"/>
          </p:nvPr>
        </p:nvSpPr>
        <p:spPr>
          <a:xfrm>
            <a:off x="3686185" y="6459785"/>
            <a:ext cx="4822804" cy="365125"/>
          </a:xfrm>
          <a:prstGeom prst="rect">
            <a:avLst/>
          </a:prstGeom>
        </p:spPr>
        <p:txBody>
          <a:bodyPr/>
          <a:lstStyle/>
          <a:p>
            <a:pPr>
              <a:defRPr/>
            </a:pPr>
            <a:endParaRPr lang="en-US"/>
          </a:p>
        </p:txBody>
      </p:sp>
      <p:sp>
        <p:nvSpPr>
          <p:cNvPr id="9" name="Slide Number Placeholder 5">
            <a:extLst>
              <a:ext uri="{FF2B5EF4-FFF2-40B4-BE49-F238E27FC236}">
                <a16:creationId xmlns:a16="http://schemas.microsoft.com/office/drawing/2014/main" id="{0EDC5288-AE47-48FE-A1A7-5F09FE52EA4D}"/>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299183723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a:extLst>
              <a:ext uri="{FF2B5EF4-FFF2-40B4-BE49-F238E27FC236}">
                <a16:creationId xmlns:a16="http://schemas.microsoft.com/office/drawing/2014/main" id="{DB54EF2C-4D29-4B2C-A7B3-EEECF59F2C6D}"/>
              </a:ext>
            </a:extLst>
          </p:cNvPr>
          <p:cNvSpPr>
            <a:spLocks noGrp="1"/>
          </p:cNvSpPr>
          <p:nvPr>
            <p:ph type="title"/>
          </p:nvPr>
        </p:nvSpPr>
        <p:spPr/>
        <p:txBody>
          <a:bodyPr/>
          <a:lstStyle/>
          <a:p>
            <a:r>
              <a:rPr lang="en-US"/>
              <a:t>Click to edit Master title style</a:t>
            </a:r>
          </a:p>
        </p:txBody>
      </p:sp>
      <p:sp>
        <p:nvSpPr>
          <p:cNvPr id="5" name="Slide Number Placeholder 5">
            <a:extLst>
              <a:ext uri="{FF2B5EF4-FFF2-40B4-BE49-F238E27FC236}">
                <a16:creationId xmlns:a16="http://schemas.microsoft.com/office/drawing/2014/main" id="{5252EAD1-0CE7-4A21-AAB2-DE81A5022C94}"/>
              </a:ext>
            </a:extLst>
          </p:cNvPr>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1611105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svg"/><Relationship Id="rId5" Type="http://schemas.openxmlformats.org/officeDocument/2006/relationships/theme" Target="../theme/theme4.xml"/><Relationship Id="rId4"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image" Target="../media/image2.svg"/><Relationship Id="rId5" Type="http://schemas.openxmlformats.org/officeDocument/2006/relationships/theme" Target="../theme/theme5.xml"/><Relationship Id="rId4" Type="http://schemas.openxmlformats.org/officeDocument/2006/relationships/slideLayout" Target="../slideLayouts/slideLayout3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theme" Target="../theme/theme6.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theme" Target="../theme/theme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theme" Target="../theme/theme8.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theme" Target="../theme/theme9.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3.xml"/><Relationship Id="rId13" Type="http://schemas.openxmlformats.org/officeDocument/2006/relationships/image" Target="../media/image1.png"/><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theme" Target="../theme/theme10.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image" Target="../media/image1.png"/><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17.xml"/><Relationship Id="rId13" Type="http://schemas.openxmlformats.org/officeDocument/2006/relationships/theme" Target="../theme/theme12.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12" Type="http://schemas.openxmlformats.org/officeDocument/2006/relationships/slideLayout" Target="../slideLayouts/slideLayout121.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5" Type="http://schemas.openxmlformats.org/officeDocument/2006/relationships/slideLayout" Target="../slideLayouts/slideLayout114.xml"/><Relationship Id="rId10" Type="http://schemas.openxmlformats.org/officeDocument/2006/relationships/slideLayout" Target="../slideLayouts/slideLayout119.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fld id="{133D404A-1DFE-41B4-89C5-BA53E71E52DE}" type="slidenum">
              <a:rPr lang="en-US" smtClean="0"/>
              <a:t>‹#›</a:t>
            </a:fld>
            <a:endParaRPr lang="en-US"/>
          </a:p>
        </p:txBody>
      </p:sp>
      <p:pic>
        <p:nvPicPr>
          <p:cNvPr id="11" name="Graphic 10">
            <a:extLst>
              <a:ext uri="{FF2B5EF4-FFF2-40B4-BE49-F238E27FC236}">
                <a16:creationId xmlns:a16="http://schemas.microsoft.com/office/drawing/2014/main" id="{7EE38F81-D607-4969-A291-14ABFE06FC57}"/>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105169" y="6400800"/>
            <a:ext cx="428008" cy="427152"/>
          </a:xfrm>
          <a:prstGeom prst="rect">
            <a:avLst/>
          </a:prstGeom>
        </p:spPr>
      </p:pic>
    </p:spTree>
    <p:extLst>
      <p:ext uri="{BB962C8B-B14F-4D97-AF65-F5344CB8AC3E}">
        <p14:creationId xmlns:p14="http://schemas.microsoft.com/office/powerpoint/2010/main" val="3823115467"/>
      </p:ext>
    </p:extLst>
  </p:cSld>
  <p:clrMap bg1="lt1" tx1="dk1" bg2="lt2" tx2="dk2" accent1="accent1" accent2="accent2" accent3="accent3" accent4="accent4" accent5="accent5" accent6="accent6" hlink="hlink" folHlink="folHlink"/>
  <p:sldLayoutIdLst>
    <p:sldLayoutId id="2147483673" r:id="rId1"/>
    <p:sldLayoutId id="2147483675" r:id="rId2"/>
    <p:sldLayoutId id="2147483676" r:id="rId3"/>
    <p:sldLayoutId id="2147483677" r:id="rId4"/>
    <p:sldLayoutId id="2147483679" r:id="rId5"/>
    <p:sldLayoutId id="2147483681" r:id="rId6"/>
    <p:sldLayoutId id="2147483847" r:id="rId7"/>
  </p:sldLayoutIdLst>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A6D1D1-2D2C-2C1F-4DCA-EAD3FCEF2D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D8741F-7E25-0A15-7033-4C26285D54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E0005-1E0E-2B74-96AA-E879F28873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883BC8C-CBDF-44BF-B96E-2DE6EE92DF35}" type="datetimeFigureOut">
              <a:rPr lang="en-US" smtClean="0"/>
              <a:t>9/10/2026</a:t>
            </a:fld>
            <a:endParaRPr lang="en-US"/>
          </a:p>
        </p:txBody>
      </p:sp>
      <p:sp>
        <p:nvSpPr>
          <p:cNvPr id="5" name="Footer Placeholder 4">
            <a:extLst>
              <a:ext uri="{FF2B5EF4-FFF2-40B4-BE49-F238E27FC236}">
                <a16:creationId xmlns:a16="http://schemas.microsoft.com/office/drawing/2014/main" id="{BF06F60C-66C6-9D35-36F4-BF2FC4DB6F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1EA959B-5389-752C-7340-ED17166F71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D72F369-4D62-414E-9214-F00B9EE527C3}" type="slidenum">
              <a:rPr lang="en-US" smtClean="0"/>
              <a:t>‹#›</a:t>
            </a:fld>
            <a:endParaRPr lang="en-US"/>
          </a:p>
        </p:txBody>
      </p:sp>
    </p:spTree>
    <p:extLst>
      <p:ext uri="{BB962C8B-B14F-4D97-AF65-F5344CB8AC3E}">
        <p14:creationId xmlns:p14="http://schemas.microsoft.com/office/powerpoint/2010/main" val="1743121991"/>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9/10/2026</a:t>
            </a:fld>
            <a:endParaRPr lang="en-US" dirty="0"/>
          </a:p>
        </p:txBody>
      </p:sp>
      <p:sp>
        <p:nvSpPr>
          <p:cNvPr id="5" name="Footer Placeholder 4"/>
          <p:cNvSpPr>
            <a:spLocks noGrp="1"/>
          </p:cNvSpPr>
          <p:nvPr>
            <p:ph type="ftr" sz="quarter" idx="3"/>
          </p:nvPr>
        </p:nvSpPr>
        <p:spPr>
          <a:xfrm>
            <a:off x="4038601"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20939147"/>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hdr="0" ftr="0" dt="0"/>
  <p:txStyles>
    <p:titleStyle>
      <a:lvl1pPr algn="l" defTabSz="91417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0" indent="0" algn="l" defTabSz="914172"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086" indent="0" algn="l" defTabSz="914172"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172" indent="0" algn="l" defTabSz="914172"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257" indent="0" algn="l" defTabSz="914172"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343" indent="0" algn="l" defTabSz="914172"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3972"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57"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3"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29"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72" rtl="0" eaLnBrk="1" latinLnBrk="0" hangingPunct="1">
        <a:defRPr sz="1800" kern="1200">
          <a:solidFill>
            <a:schemeClr val="tx1"/>
          </a:solidFill>
          <a:latin typeface="+mn-lt"/>
          <a:ea typeface="+mn-ea"/>
          <a:cs typeface="+mn-cs"/>
        </a:defRPr>
      </a:lvl1pPr>
      <a:lvl2pPr marL="457086" algn="l" defTabSz="914172" rtl="0" eaLnBrk="1" latinLnBrk="0" hangingPunct="1">
        <a:defRPr sz="1800" kern="1200">
          <a:solidFill>
            <a:schemeClr val="tx1"/>
          </a:solidFill>
          <a:latin typeface="+mn-lt"/>
          <a:ea typeface="+mn-ea"/>
          <a:cs typeface="+mn-cs"/>
        </a:defRPr>
      </a:lvl2pPr>
      <a:lvl3pPr marL="914172" algn="l" defTabSz="914172" rtl="0" eaLnBrk="1" latinLnBrk="0" hangingPunct="1">
        <a:defRPr sz="1800" kern="1200">
          <a:solidFill>
            <a:schemeClr val="tx1"/>
          </a:solidFill>
          <a:latin typeface="+mn-lt"/>
          <a:ea typeface="+mn-ea"/>
          <a:cs typeface="+mn-cs"/>
        </a:defRPr>
      </a:lvl3pPr>
      <a:lvl4pPr marL="1371257" algn="l" defTabSz="914172" rtl="0" eaLnBrk="1" latinLnBrk="0" hangingPunct="1">
        <a:defRPr sz="1800" kern="1200">
          <a:solidFill>
            <a:schemeClr val="tx1"/>
          </a:solidFill>
          <a:latin typeface="+mn-lt"/>
          <a:ea typeface="+mn-ea"/>
          <a:cs typeface="+mn-cs"/>
        </a:defRPr>
      </a:lvl4pPr>
      <a:lvl5pPr marL="1828343" algn="l" defTabSz="914172" rtl="0" eaLnBrk="1" latinLnBrk="0" hangingPunct="1">
        <a:defRPr sz="1800" kern="1200">
          <a:solidFill>
            <a:schemeClr val="tx1"/>
          </a:solidFill>
          <a:latin typeface="+mn-lt"/>
          <a:ea typeface="+mn-ea"/>
          <a:cs typeface="+mn-cs"/>
        </a:defRPr>
      </a:lvl5pPr>
      <a:lvl6pPr marL="2285429" algn="l" defTabSz="914172" rtl="0" eaLnBrk="1" latinLnBrk="0" hangingPunct="1">
        <a:defRPr sz="1800" kern="1200">
          <a:solidFill>
            <a:schemeClr val="tx1"/>
          </a:solidFill>
          <a:latin typeface="+mn-lt"/>
          <a:ea typeface="+mn-ea"/>
          <a:cs typeface="+mn-cs"/>
        </a:defRPr>
      </a:lvl6pPr>
      <a:lvl7pPr marL="2742514" algn="l" defTabSz="914172" rtl="0" eaLnBrk="1" latinLnBrk="0" hangingPunct="1">
        <a:defRPr sz="1800" kern="1200">
          <a:solidFill>
            <a:schemeClr val="tx1"/>
          </a:solidFill>
          <a:latin typeface="+mn-lt"/>
          <a:ea typeface="+mn-ea"/>
          <a:cs typeface="+mn-cs"/>
        </a:defRPr>
      </a:lvl7pPr>
      <a:lvl8pPr marL="3199600" algn="l" defTabSz="914172" rtl="0" eaLnBrk="1" latinLnBrk="0" hangingPunct="1">
        <a:defRPr sz="1800" kern="1200">
          <a:solidFill>
            <a:schemeClr val="tx1"/>
          </a:solidFill>
          <a:latin typeface="+mn-lt"/>
          <a:ea typeface="+mn-ea"/>
          <a:cs typeface="+mn-cs"/>
        </a:defRPr>
      </a:lvl8pPr>
      <a:lvl9pPr marL="3656686" algn="l" defTabSz="914172"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7EE38F81-D607-4969-A291-14ABFE06FC57}"/>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710" y="6380739"/>
            <a:ext cx="581025" cy="447213"/>
          </a:xfrm>
          <a:prstGeom prst="rect">
            <a:avLst/>
          </a:prstGeom>
        </p:spPr>
      </p:pic>
      <p:sp>
        <p:nvSpPr>
          <p:cNvPr id="6" name="Slide Number Placeholder 5"/>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389408358"/>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Lst>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7EE38F81-D607-4969-A291-14ABFE06FC57}"/>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710" y="6380739"/>
            <a:ext cx="581025" cy="447213"/>
          </a:xfrm>
          <a:prstGeom prst="rect">
            <a:avLst/>
          </a:prstGeom>
        </p:spPr>
      </p:pic>
      <p:sp>
        <p:nvSpPr>
          <p:cNvPr id="6" name="Slide Number Placeholder 5"/>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spTree>
    <p:extLst>
      <p:ext uri="{BB962C8B-B14F-4D97-AF65-F5344CB8AC3E}">
        <p14:creationId xmlns:p14="http://schemas.microsoft.com/office/powerpoint/2010/main" val="3491517933"/>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Lst>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10709356" y="6459785"/>
            <a:ext cx="1312025" cy="365125"/>
          </a:xfrm>
          <a:prstGeom prst="rect">
            <a:avLst/>
          </a:prstGeom>
        </p:spPr>
        <p:txBody>
          <a:bodyPr vert="horz" lIns="91440" tIns="45720" rIns="91440" bIns="45720" rtlCol="0" anchor="ctr"/>
          <a:lstStyle>
            <a:lvl1pPr algn="r">
              <a:defRPr sz="1600" b="1">
                <a:solidFill>
                  <a:srgbClr val="FFFFFF"/>
                </a:solidFill>
                <a:latin typeface="+mj-lt"/>
              </a:defRPr>
            </a:lvl1pPr>
          </a:lstStyle>
          <a:p>
            <a:pPr>
              <a:defRPr/>
            </a:pPr>
            <a:fld id="{B8BF74C0-9909-43BC-B6B8-0CD044226479}" type="slidenum">
              <a:rPr lang="en-US" smtClean="0"/>
              <a:pPr>
                <a:defRPr/>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6433394"/>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935852"/>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Lst>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12192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10709356" y="6459785"/>
            <a:ext cx="1312025" cy="365125"/>
          </a:xfrm>
          <a:prstGeom prst="rect">
            <a:avLst/>
          </a:prstGeom>
        </p:spPr>
        <p:txBody>
          <a:bodyPr vert="horz" lIns="91440" tIns="45720" rIns="91440" bIns="45720" rtlCol="0" anchor="ctr"/>
          <a:lstStyle>
            <a:lvl1pPr algn="r">
              <a:defRPr sz="1600" b="1">
                <a:solidFill>
                  <a:srgbClr val="FFFFFF"/>
                </a:solidFill>
                <a:latin typeface="+mj-lt"/>
              </a:defRPr>
            </a:lvl1pPr>
          </a:lstStyle>
          <a:p>
            <a:pPr>
              <a:defRPr/>
            </a:pPr>
            <a:fld id="{B8BF74C0-9909-43BC-B6B8-0CD044226479}" type="slidenum">
              <a:rPr lang="en-US" smtClean="0"/>
              <a:pPr>
                <a:defRPr/>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5673887"/>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10709356" y="6459785"/>
            <a:ext cx="1312025" cy="365125"/>
          </a:xfrm>
          <a:prstGeom prst="rect">
            <a:avLst/>
          </a:prstGeom>
        </p:spPr>
        <p:txBody>
          <a:bodyPr vert="horz" lIns="91440" tIns="45720" rIns="91440" bIns="45720" rtlCol="0" anchor="ctr"/>
          <a:lstStyle>
            <a:lvl1pPr algn="r">
              <a:defRPr sz="1600" b="1">
                <a:solidFill>
                  <a:srgbClr val="FFFFFF"/>
                </a:solidFill>
                <a:latin typeface="+mj-lt"/>
              </a:defRPr>
            </a:lvl1pPr>
          </a:lstStyle>
          <a:p>
            <a:pPr>
              <a:defRPr/>
            </a:pPr>
            <a:fld id="{B8BF74C0-9909-43BC-B6B8-0CD044226479}" type="slidenum">
              <a:rPr lang="en-US" smtClean="0"/>
              <a:pPr>
                <a:defRPr/>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1167495"/>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grpSp>
        <p:nvGrpSpPr>
          <p:cNvPr id="96" name="Group 95"/>
          <p:cNvGrpSpPr/>
          <p:nvPr userDrawn="1"/>
        </p:nvGrpSpPr>
        <p:grpSpPr bwMode="hidden">
          <a:xfrm>
            <a:off x="-1" y="-195943"/>
            <a:ext cx="12192002" cy="6858000"/>
            <a:chOff x="-1" y="0"/>
            <a:chExt cx="12192002" cy="6858000"/>
          </a:xfrm>
        </p:grpSpPr>
        <p:cxnSp>
          <p:nvCxnSpPr>
            <p:cNvPr id="97" name="Straight Connector 96"/>
            <p:cNvCxnSpPr/>
            <p:nvPr/>
          </p:nvCxnSpPr>
          <p:spPr bwMode="hidden">
            <a:xfrm>
              <a:off x="61019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bwMode="hidden">
            <a:xfrm>
              <a:off x="182933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bwMode="hidden">
            <a:xfrm>
              <a:off x="304847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bwMode="hidden">
            <a:xfrm>
              <a:off x="426760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bwMode="hidden">
            <a:xfrm>
              <a:off x="548674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bwMode="hidden">
            <a:xfrm>
              <a:off x="6705884"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bwMode="hidden">
            <a:xfrm>
              <a:off x="7925022"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bwMode="hidden">
            <a:xfrm>
              <a:off x="9144160"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bwMode="hidden">
            <a:xfrm>
              <a:off x="10363298"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bwMode="hidden">
            <a:xfrm>
              <a:off x="11582436" y="0"/>
              <a:ext cx="0"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bwMode="hidden">
            <a:xfrm>
              <a:off x="2819" y="38648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bwMode="hidden">
            <a:xfrm>
              <a:off x="2819" y="1611181"/>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bwMode="hidden">
            <a:xfrm>
              <a:off x="2819" y="2835877"/>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bwMode="hidden">
            <a:xfrm>
              <a:off x="2819" y="4060573"/>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bwMode="hidden">
            <a:xfrm>
              <a:off x="2819" y="5285269"/>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bwMode="hidden">
            <a:xfrm>
              <a:off x="2819" y="6509965"/>
              <a:ext cx="12188952" cy="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userDrawn="1"/>
          </p:nvGrpSpPr>
          <p:grpSpPr bwMode="hidden">
            <a:xfrm>
              <a:off x="-1" y="0"/>
              <a:ext cx="12192001" cy="6858000"/>
              <a:chOff x="-1" y="0"/>
              <a:chExt cx="12192001" cy="6858000"/>
            </a:xfrm>
          </p:grpSpPr>
          <p:cxnSp>
            <p:nvCxnSpPr>
              <p:cNvPr id="131" name="Straight Connector 130"/>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bwMode="hidden">
              <a:xfrm>
                <a:off x="6327885" y="0"/>
                <a:ext cx="5864115" cy="5898673"/>
                <a:chOff x="6327885" y="0"/>
                <a:chExt cx="5864115" cy="5898673"/>
              </a:xfrm>
            </p:grpSpPr>
            <p:cxnSp>
              <p:nvCxnSpPr>
                <p:cNvPr id="142" name="Straight Connector 141"/>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Connector 136"/>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userDrawn="1"/>
          </p:nvGrpSpPr>
          <p:grpSpPr bwMode="hidden">
            <a:xfrm flipH="1">
              <a:off x="0" y="0"/>
              <a:ext cx="12192001" cy="6858000"/>
              <a:chOff x="-1" y="0"/>
              <a:chExt cx="12192001" cy="6858000"/>
            </a:xfrm>
          </p:grpSpPr>
          <p:cxnSp>
            <p:nvCxnSpPr>
              <p:cNvPr id="115" name="Straight Connector 114"/>
              <p:cNvCxnSpPr/>
              <p:nvPr/>
            </p:nvCxnSpPr>
            <p:spPr bwMode="hidden">
              <a:xfrm>
                <a:off x="225425"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bwMode="hidden">
              <a:xfrm>
                <a:off x="1449154"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bwMode="hidden">
              <a:xfrm>
                <a:off x="266598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bwMode="hidden">
              <a:xfrm>
                <a:off x="3885119"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bwMode="hidden">
              <a:xfrm>
                <a:off x="5106502" y="0"/>
                <a:ext cx="6815931" cy="6858000"/>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bwMode="hidden">
              <a:xfrm>
                <a:off x="6327885" y="0"/>
                <a:ext cx="5864115" cy="5898673"/>
                <a:chOff x="6327885" y="0"/>
                <a:chExt cx="5864115" cy="5898673"/>
              </a:xfrm>
            </p:grpSpPr>
            <p:cxnSp>
              <p:nvCxnSpPr>
                <p:cNvPr id="126" name="Straight Connector 125"/>
                <p:cNvCxnSpPr/>
                <p:nvPr/>
              </p:nvCxnSpPr>
              <p:spPr bwMode="hidden">
                <a:xfrm>
                  <a:off x="6327885" y="0"/>
                  <a:ext cx="5864115" cy="5898673"/>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bwMode="hidden">
                <a:xfrm>
                  <a:off x="7549268" y="0"/>
                  <a:ext cx="4642732" cy="467242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bwMode="hidden">
                <a:xfrm>
                  <a:off x="8772997" y="0"/>
                  <a:ext cx="3419003" cy="34567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bwMode="hidden">
                <a:xfrm>
                  <a:off x="9982200" y="0"/>
                  <a:ext cx="2209800" cy="222646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bwMode="hidden">
                <a:xfrm>
                  <a:off x="11199019" y="0"/>
                  <a:ext cx="992981" cy="1002506"/>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cxnSp>
            <p:nvCxnSpPr>
              <p:cNvPr id="121" name="Straight Connector 120"/>
              <p:cNvCxnSpPr/>
              <p:nvPr/>
            </p:nvCxnSpPr>
            <p:spPr bwMode="hidden">
              <a:xfrm flipH="1" flipV="1">
                <a:off x="-1" y="1012053"/>
                <a:ext cx="5828811" cy="58459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bwMode="hidden">
              <a:xfrm flipH="1" flipV="1">
                <a:off x="-1" y="2227340"/>
                <a:ext cx="4614781" cy="4630658"/>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bwMode="hidden">
              <a:xfrm flipH="1" flipV="1">
                <a:off x="-1" y="3432149"/>
                <a:ext cx="3398419" cy="3425849"/>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bwMode="hidden">
              <a:xfrm flipH="1" flipV="1">
                <a:off x="-1" y="4651431"/>
                <a:ext cx="2196496" cy="2206567"/>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bwMode="hidden">
              <a:xfrm flipH="1" flipV="1">
                <a:off x="-1" y="5864453"/>
                <a:ext cx="987003" cy="993545"/>
              </a:xfrm>
              <a:prstGeom prst="line">
                <a:avLst/>
              </a:prstGeom>
              <a:ln>
                <a:solidFill>
                  <a:schemeClr val="bg1">
                    <a:lumMod val="85000"/>
                    <a:alpha val="25000"/>
                  </a:schemeClr>
                </a:solidFill>
              </a:ln>
            </p:spPr>
            <p:style>
              <a:lnRef idx="1">
                <a:schemeClr val="accent1"/>
              </a:lnRef>
              <a:fillRef idx="0">
                <a:schemeClr val="accent1"/>
              </a:fillRef>
              <a:effectRef idx="0">
                <a:schemeClr val="accent1"/>
              </a:effectRef>
              <a:fontRef idx="minor">
                <a:schemeClr val="tx1"/>
              </a:fontRef>
            </p:style>
          </p:cxnSp>
        </p:grpSp>
      </p:grpSp>
      <p:sp>
        <p:nvSpPr>
          <p:cNvPr id="2" name="Title Placeholder 1"/>
          <p:cNvSpPr>
            <a:spLocks noGrp="1"/>
          </p:cNvSpPr>
          <p:nvPr>
            <p:ph type="title"/>
          </p:nvPr>
        </p:nvSpPr>
        <p:spPr>
          <a:xfrm>
            <a:off x="1295400" y="503853"/>
            <a:ext cx="9601200" cy="1142385"/>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295400" y="1981201"/>
            <a:ext cx="9601200" cy="380999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48" name="Straight Connector 147"/>
          <p:cNvCxnSpPr/>
          <p:nvPr userDrawn="1"/>
        </p:nvCxnSpPr>
        <p:spPr>
          <a:xfrm>
            <a:off x="609600" y="6172200"/>
            <a:ext cx="10972800" cy="0"/>
          </a:xfrm>
          <a:prstGeom prst="line">
            <a:avLst/>
          </a:prstGeom>
          <a:ln/>
        </p:spPr>
        <p:style>
          <a:lnRef idx="3">
            <a:schemeClr val="accent4"/>
          </a:lnRef>
          <a:fillRef idx="0">
            <a:schemeClr val="accent4"/>
          </a:fillRef>
          <a:effectRef idx="2">
            <a:schemeClr val="accent4"/>
          </a:effectRef>
          <a:fontRef idx="minor">
            <a:schemeClr val="tx1"/>
          </a:fontRef>
        </p:style>
      </p:cxnSp>
      <p:sp>
        <p:nvSpPr>
          <p:cNvPr id="59" name="Rectangle: Diagonal Corners Snipped 58">
            <a:extLst>
              <a:ext uri="{FF2B5EF4-FFF2-40B4-BE49-F238E27FC236}">
                <a16:creationId xmlns:a16="http://schemas.microsoft.com/office/drawing/2014/main" id="{C38814EB-0FA4-4BE4-BB23-0D93C64A266B}"/>
              </a:ext>
            </a:extLst>
          </p:cNvPr>
          <p:cNvSpPr/>
          <p:nvPr userDrawn="1"/>
        </p:nvSpPr>
        <p:spPr>
          <a:xfrm flipH="1">
            <a:off x="11595241" y="6328297"/>
            <a:ext cx="593935" cy="520574"/>
          </a:xfrm>
          <a:prstGeom prst="snip2DiagRect">
            <a:avLst>
              <a:gd name="adj1" fmla="val 0"/>
              <a:gd name="adj2" fmla="val 4140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E31375A4-56A4-47D6-9801-1991572033F7}" type="slidenum">
              <a:rPr lang="en-US" sz="1200" smtClean="0"/>
              <a:pPr/>
              <a:t>‹#›</a:t>
            </a:fld>
            <a:endParaRPr lang="en-US" sz="2000" dirty="0"/>
          </a:p>
        </p:txBody>
      </p:sp>
      <p:pic>
        <p:nvPicPr>
          <p:cNvPr id="4" name="Graphic 10">
            <a:extLst>
              <a:ext uri="{FF2B5EF4-FFF2-40B4-BE49-F238E27FC236}">
                <a16:creationId xmlns:a16="http://schemas.microsoft.com/office/drawing/2014/main" id="{B8793BC6-AD0F-6720-C33F-AC50DCA24A6C}"/>
              </a:ext>
            </a:extLst>
          </p:cNvPr>
          <p:cNvPicPr>
            <a:picLocks noChangeAspect="1"/>
          </p:cNvPicPr>
          <p:nvPr userDrawn="1"/>
        </p:nvPicPr>
        <p:blipFill>
          <a:blip r:embed="rId13" cstate="print">
            <a:extLst>
              <a:ext uri="{28A0092B-C50C-407E-A947-70E740481C1C}">
                <a14:useLocalDpi xmlns:a14="http://schemas.microsoft.com/office/drawing/2010/main" val="0"/>
              </a:ext>
            </a:extLst>
          </a:blip>
          <a:srcRect/>
          <a:stretch/>
        </p:blipFill>
        <p:spPr>
          <a:xfrm>
            <a:off x="105168" y="6332783"/>
            <a:ext cx="477073" cy="476119"/>
          </a:xfrm>
          <a:prstGeom prst="rect">
            <a:avLst/>
          </a:prstGeom>
        </p:spPr>
      </p:pic>
    </p:spTree>
    <p:extLst>
      <p:ext uri="{BB962C8B-B14F-4D97-AF65-F5344CB8AC3E}">
        <p14:creationId xmlns:p14="http://schemas.microsoft.com/office/powerpoint/2010/main" val="3491956257"/>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48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lumMod val="75000"/>
          </a:schemeClr>
        </a:buClr>
        <a:buSzPct val="100000"/>
        <a:buFont typeface="Arial" pitchFamily="34" charset="0"/>
        <a:buChar char="▪"/>
        <a:defRPr sz="36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1">
            <a:lumMod val="75000"/>
          </a:schemeClr>
        </a:buClr>
        <a:buSzPct val="100000"/>
        <a:buFont typeface="Arial" pitchFamily="34" charset="0"/>
        <a:buChar char="▪"/>
        <a:defRPr sz="3200" kern="1200">
          <a:solidFill>
            <a:schemeClr val="tx1"/>
          </a:solidFill>
          <a:latin typeface="+mn-lt"/>
          <a:ea typeface="+mn-ea"/>
          <a:cs typeface="+mn-cs"/>
        </a:defRPr>
      </a:lvl2pPr>
      <a:lvl3pPr marL="685800" indent="-179388" algn="l" defTabSz="914400" rtl="0" eaLnBrk="1" latinLnBrk="0" hangingPunct="1">
        <a:lnSpc>
          <a:spcPct val="90000"/>
        </a:lnSpc>
        <a:spcBef>
          <a:spcPts val="800"/>
        </a:spcBef>
        <a:buClr>
          <a:schemeClr val="accent1">
            <a:lumMod val="75000"/>
          </a:schemeClr>
        </a:buClr>
        <a:buSzPct val="100000"/>
        <a:buFont typeface="Arial" pitchFamily="34" charset="0"/>
        <a:buChar char="▪"/>
        <a:defRPr sz="28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lumMod val="75000"/>
          </a:schemeClr>
        </a:buClr>
        <a:buSzPct val="100000"/>
        <a:buFont typeface="Arial" pitchFamily="34" charset="0"/>
        <a:buChar char="▪"/>
        <a:defRPr sz="2400" kern="1200">
          <a:solidFill>
            <a:schemeClr val="tx1"/>
          </a:solidFill>
          <a:latin typeface="+mn-lt"/>
          <a:ea typeface="+mn-ea"/>
          <a:cs typeface="+mn-cs"/>
        </a:defRPr>
      </a:lvl4pPr>
      <a:lvl5pPr marL="11430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2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6pPr>
      <a:lvl7pPr marL="1600200" indent="-179388"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Clr>
          <a:schemeClr val="accent1">
            <a:lumMod val="75000"/>
          </a:schemeClr>
        </a:buClr>
        <a:buSzPct val="100000"/>
        <a:buFont typeface="Arial" pitchFamily="34" charset="0"/>
        <a:buChar char="▪"/>
        <a:defRPr sz="1400" kern="1200">
          <a:solidFill>
            <a:schemeClr val="tx1"/>
          </a:solidFill>
          <a:latin typeface="+mn-lt"/>
          <a:ea typeface="+mn-ea"/>
          <a:cs typeface="+mn-cs"/>
        </a:defRPr>
      </a:lvl8pPr>
      <a:lvl9pPr marL="1878012" indent="0" algn="l" defTabSz="914400" rtl="0" eaLnBrk="1" latinLnBrk="0" hangingPunct="1">
        <a:lnSpc>
          <a:spcPct val="90000"/>
        </a:lnSpc>
        <a:spcBef>
          <a:spcPts val="600"/>
        </a:spcBef>
        <a:buClr>
          <a:schemeClr val="accent1">
            <a:lumMod val="75000"/>
          </a:schemeClr>
        </a:buClr>
        <a:buSzPct val="100000"/>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5" y="6385776"/>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DC5B261-8843-42D1-AAFC-05E20E2D9B97}" type="datetimeFigureOut">
              <a:rPr lang="en-US" dirty="0"/>
              <a:t>9/10/2026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709356" y="6459785"/>
            <a:ext cx="1312025" cy="365125"/>
          </a:xfrm>
          <a:prstGeom prst="rect">
            <a:avLst/>
          </a:prstGeom>
        </p:spPr>
        <p:txBody>
          <a:bodyPr vert="horz" lIns="91440" tIns="45720" rIns="91440" bIns="45720" rtlCol="0" anchor="ctr"/>
          <a:lstStyle>
            <a:lvl1pPr algn="r">
              <a:defRPr sz="1600" b="1">
                <a:solidFill>
                  <a:srgbClr val="FFFFFF"/>
                </a:solidFill>
                <a:latin typeface="+mj-lt"/>
              </a:defRPr>
            </a:lvl1pPr>
          </a:lstStyle>
          <a:p>
            <a:pPr>
              <a:defRPr/>
            </a:pPr>
            <a:fld id="{B8BF74C0-9909-43BC-B6B8-0CD044226479}" type="slidenum">
              <a:rPr lang="en-US" smtClean="0"/>
              <a:pPr>
                <a:defRPr/>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8" name="Graphic 10">
            <a:extLst>
              <a:ext uri="{FF2B5EF4-FFF2-40B4-BE49-F238E27FC236}">
                <a16:creationId xmlns:a16="http://schemas.microsoft.com/office/drawing/2014/main" id="{9AFF27C5-0211-ED20-8A56-F21D72895158}"/>
              </a:ext>
            </a:extLst>
          </p:cNvPr>
          <p:cNvPicPr>
            <a:picLocks noChangeAspect="1"/>
          </p:cNvPicPr>
          <p:nvPr userDrawn="1"/>
        </p:nvPicPr>
        <p:blipFill>
          <a:blip r:embed="rId15" cstate="print">
            <a:extLst>
              <a:ext uri="{28A0092B-C50C-407E-A947-70E740481C1C}">
                <a14:useLocalDpi xmlns:a14="http://schemas.microsoft.com/office/drawing/2010/main" val="0"/>
              </a:ext>
            </a:extLst>
          </a:blip>
          <a:srcRect/>
          <a:stretch/>
        </p:blipFill>
        <p:spPr>
          <a:xfrm>
            <a:off x="105169" y="6400800"/>
            <a:ext cx="428008" cy="427152"/>
          </a:xfrm>
          <a:prstGeom prst="rect">
            <a:avLst/>
          </a:prstGeom>
        </p:spPr>
      </p:pic>
    </p:spTree>
    <p:extLst>
      <p:ext uri="{BB962C8B-B14F-4D97-AF65-F5344CB8AC3E}">
        <p14:creationId xmlns:p14="http://schemas.microsoft.com/office/powerpoint/2010/main" val="3975345264"/>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20" r:id="rId12"/>
    <p:sldLayoutId id="2147483806" r:id="rId13"/>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11527971" y="6459785"/>
            <a:ext cx="493410" cy="365125"/>
          </a:xfrm>
          <a:prstGeom prst="rect">
            <a:avLst/>
          </a:prstGeom>
        </p:spPr>
        <p:txBody>
          <a:bodyPr vert="horz" lIns="91440" tIns="45720" rIns="91440" bIns="45720" rtlCol="0" anchor="ctr"/>
          <a:lstStyle>
            <a:lvl1pPr algn="r">
              <a:defRPr sz="1800" b="1">
                <a:solidFill>
                  <a:srgbClr val="FFFFFF"/>
                </a:solidFill>
                <a:latin typeface="+mj-lt"/>
              </a:defRPr>
            </a:lvl1pPr>
          </a:lstStyle>
          <a:p>
            <a:pPr>
              <a:defRPr/>
            </a:pPr>
            <a:fld id="{B8BF74C0-9909-43BC-B6B8-0CD044226479}" type="slidenum">
              <a:rPr lang="en-US" smtClean="0"/>
              <a:pPr>
                <a:defRPr/>
              </a:pPr>
              <a:t>‹#›</a:t>
            </a:fld>
            <a:endParaRPr lang="en-US" sz="1800"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7EE38F81-D607-4969-A291-14ABFE06FC5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8710" y="6380739"/>
            <a:ext cx="581025" cy="447213"/>
          </a:xfrm>
          <a:prstGeom prst="rect">
            <a:avLst/>
          </a:prstGeom>
        </p:spPr>
      </p:pic>
    </p:spTree>
    <p:extLst>
      <p:ext uri="{BB962C8B-B14F-4D97-AF65-F5344CB8AC3E}">
        <p14:creationId xmlns:p14="http://schemas.microsoft.com/office/powerpoint/2010/main" val="1538406839"/>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Lst>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mcdougallawfirm.com/" TargetMode="Externa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hyperlink" Target="https://demos.samarj.com/consulting/" TargetMode="Externa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xml.rels><?xml version="1.0" encoding="UTF-8" standalone="yes"?>
<Relationships xmlns="http://schemas.openxmlformats.org/package/2006/relationships"><Relationship Id="rId3" Type="http://schemas.openxmlformats.org/officeDocument/2006/relationships/hyperlink" Target="https://www.wallpaperflare.com/search?wallpaper=task" TargetMode="External"/><Relationship Id="rId2" Type="http://schemas.openxmlformats.org/officeDocument/2006/relationships/image" Target="../media/image7.jpeg"/><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www.flickr.com/photos/jcubic/11672554595" TargetMode="External"/><Relationship Id="rId2" Type="http://schemas.openxmlformats.org/officeDocument/2006/relationships/image" Target="../media/image9.jpeg"/><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hyperlink" Target="http://theconversation.com/millions-of-households-are-missing-out-on-good-financial-planning-30519" TargetMode="External"/><Relationship Id="rId2" Type="http://schemas.openxmlformats.org/officeDocument/2006/relationships/image" Target="../media/image10.jpeg"/><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hyperlink" Target="https://pxhere.com/en/photo/1622288" TargetMode="External"/><Relationship Id="rId2" Type="http://schemas.openxmlformats.org/officeDocument/2006/relationships/image" Target="../media/image11.jpeg"/><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9.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3" Type="http://schemas.openxmlformats.org/officeDocument/2006/relationships/hyperlink" Target="https://pxhere.com/en/photo/1622288" TargetMode="External"/><Relationship Id="rId2" Type="http://schemas.openxmlformats.org/officeDocument/2006/relationships/image" Target="../media/image11.jpeg"/><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98.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hyperlink" Target="https://www.pxfuel.com/en/free-photo-qzfxw" TargetMode="External"/><Relationship Id="rId2" Type="http://schemas.openxmlformats.org/officeDocument/2006/relationships/image" Target="../media/image15.jpeg"/><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00.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6.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diagramLayout" Target="../diagrams/layout9.xml"/><Relationship Id="rId7" Type="http://schemas.openxmlformats.org/officeDocument/2006/relationships/image" Target="../media/image19.svg"/><Relationship Id="rId2" Type="http://schemas.openxmlformats.org/officeDocument/2006/relationships/diagramData" Target="../diagrams/data9.xml"/><Relationship Id="rId1" Type="http://schemas.openxmlformats.org/officeDocument/2006/relationships/slideLayout" Target="../slideLayouts/slideLayout1.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39.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39.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pn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2092881"/>
          </a:xfrm>
        </p:spPr>
        <p:txBody>
          <a:bodyPr>
            <a:normAutofit fontScale="90000"/>
          </a:bodyPr>
          <a:lstStyle/>
          <a:p>
            <a:br>
              <a:rPr lang="en-US" sz="6000" i="1" dirty="0">
                <a:latin typeface="+mn-lt"/>
              </a:rPr>
            </a:br>
            <a:r>
              <a:rPr lang="en-US" sz="5400" i="1" cap="small" dirty="0"/>
              <a:t>Preparing for Negotiations</a:t>
            </a:r>
            <a:br>
              <a:rPr lang="en-US" sz="5400" i="1" cap="small" dirty="0">
                <a:latin typeface="+mn-lt"/>
              </a:rPr>
            </a:br>
            <a:endParaRPr lang="en-US" sz="5400" i="1" cap="small" dirty="0">
              <a:latin typeface="+mn-lt"/>
            </a:endParaRPr>
          </a:p>
        </p:txBody>
      </p:sp>
      <p:sp>
        <p:nvSpPr>
          <p:cNvPr id="5" name="TextBox 4"/>
          <p:cNvSpPr txBox="1"/>
          <p:nvPr/>
        </p:nvSpPr>
        <p:spPr>
          <a:xfrm>
            <a:off x="1038801" y="4332767"/>
            <a:ext cx="5417289" cy="1754326"/>
          </a:xfrm>
          <a:prstGeom prst="rect">
            <a:avLst/>
          </a:prstGeom>
          <a:noFill/>
        </p:spPr>
        <p:txBody>
          <a:bodyPr wrap="square" rtlCol="0">
            <a:spAutoFit/>
          </a:bodyPr>
          <a:lstStyle/>
          <a:p>
            <a:r>
              <a:rPr lang="en-US" b="1" dirty="0">
                <a:solidFill>
                  <a:schemeClr val="tx2"/>
                </a:solidFill>
              </a:rPr>
              <a:t>Presented by: </a:t>
            </a:r>
          </a:p>
          <a:p>
            <a:r>
              <a:rPr lang="en-US" altLang="en-US" sz="2000" b="1" dirty="0">
                <a:solidFill>
                  <a:schemeClr val="tx2"/>
                </a:solidFill>
              </a:rPr>
              <a:t>Rex Randall Erickson, Principal</a:t>
            </a:r>
          </a:p>
          <a:p>
            <a:endParaRPr lang="en-US" sz="2000" b="1" dirty="0">
              <a:solidFill>
                <a:schemeClr val="tx2"/>
              </a:solidFill>
            </a:endParaRPr>
          </a:p>
          <a:p>
            <a:endParaRPr lang="en-US" sz="2000" b="1" dirty="0">
              <a:solidFill>
                <a:schemeClr val="tx2"/>
              </a:solidFill>
            </a:endParaRPr>
          </a:p>
          <a:p>
            <a:endParaRPr lang="en-US" sz="1000" b="1" dirty="0">
              <a:solidFill>
                <a:schemeClr val="tx2"/>
              </a:solidFill>
            </a:endParaRPr>
          </a:p>
          <a:p>
            <a:r>
              <a:rPr lang="en-US" sz="2000" dirty="0">
                <a:solidFill>
                  <a:srgbClr val="7D252F"/>
                </a:solidFill>
                <a:hlinkClick r:id="rId2">
                  <a:extLst>
                    <a:ext uri="{A12FA001-AC4F-418D-AE19-62706E023703}">
                      <ahyp:hlinkClr xmlns:ahyp="http://schemas.microsoft.com/office/drawing/2018/hyperlinkcolor" val="tx"/>
                    </a:ext>
                  </a:extLst>
                </a:hlinkClick>
              </a:rPr>
              <a:t>www.McDougalLawFirm.com</a:t>
            </a:r>
            <a:r>
              <a:rPr lang="en-US" sz="2000" dirty="0">
                <a:solidFill>
                  <a:srgbClr val="7D252F"/>
                </a:solidFill>
              </a:rPr>
              <a:t> </a:t>
            </a:r>
            <a:r>
              <a:rPr lang="en-US" sz="2000" dirty="0">
                <a:solidFill>
                  <a:schemeClr val="tx2"/>
                </a:solidFill>
              </a:rPr>
              <a:t>| (619) 440-4444</a:t>
            </a:r>
            <a:endParaRPr lang="en-US" dirty="0">
              <a:solidFill>
                <a:schemeClr val="tx2"/>
              </a:solidFill>
            </a:endParaRPr>
          </a:p>
        </p:txBody>
      </p:sp>
      <p:pic>
        <p:nvPicPr>
          <p:cNvPr id="6" name="Picture 5" descr="A picture containing text, bottle, sign&#10;&#10;Description automatically generated">
            <a:extLst>
              <a:ext uri="{FF2B5EF4-FFF2-40B4-BE49-F238E27FC236}">
                <a16:creationId xmlns:a16="http://schemas.microsoft.com/office/drawing/2014/main" id="{2978F9AF-37AE-9C03-5A1A-B2CFDF8231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80" y="5009875"/>
            <a:ext cx="2941003" cy="596544"/>
          </a:xfrm>
          <a:prstGeom prst="rect">
            <a:avLst/>
          </a:prstGeom>
        </p:spPr>
      </p:pic>
      <p:pic>
        <p:nvPicPr>
          <p:cNvPr id="7" name="Picture 6">
            <a:extLst>
              <a:ext uri="{FF2B5EF4-FFF2-40B4-BE49-F238E27FC236}">
                <a16:creationId xmlns:a16="http://schemas.microsoft.com/office/drawing/2014/main" id="{5C735DAC-E016-EE7F-B252-C849F9F3834E}"/>
              </a:ext>
            </a:extLst>
          </p:cNvPr>
          <p:cNvPicPr>
            <a:picLocks noChangeAspect="1"/>
          </p:cNvPicPr>
          <p:nvPr/>
        </p:nvPicPr>
        <p:blipFill rotWithShape="1">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a:stretch/>
        </p:blipFill>
        <p:spPr>
          <a:xfrm>
            <a:off x="6774711" y="138903"/>
            <a:ext cx="5417289" cy="6209414"/>
          </a:xfrm>
          <a:prstGeom prst="rect">
            <a:avLst/>
          </a:prstGeom>
        </p:spPr>
      </p:pic>
      <p:pic>
        <p:nvPicPr>
          <p:cNvPr id="3" name="Picture 2">
            <a:extLst>
              <a:ext uri="{FF2B5EF4-FFF2-40B4-BE49-F238E27FC236}">
                <a16:creationId xmlns:a16="http://schemas.microsoft.com/office/drawing/2014/main" id="{91A188AA-782A-8C33-3154-36485B07FE9E}"/>
              </a:ext>
            </a:extLst>
          </p:cNvPr>
          <p:cNvPicPr>
            <a:picLocks noChangeAspect="1"/>
          </p:cNvPicPr>
          <p:nvPr/>
        </p:nvPicPr>
        <p:blipFill>
          <a:blip r:embed="rId6"/>
          <a:stretch>
            <a:fillRect/>
          </a:stretch>
        </p:blipFill>
        <p:spPr>
          <a:xfrm>
            <a:off x="1112361" y="2346296"/>
            <a:ext cx="3595490" cy="1148854"/>
          </a:xfrm>
          <a:prstGeom prst="rect">
            <a:avLst/>
          </a:prstGeom>
        </p:spPr>
      </p:pic>
      <p:sp>
        <p:nvSpPr>
          <p:cNvPr id="4" name="TextBox 3">
            <a:extLst>
              <a:ext uri="{FF2B5EF4-FFF2-40B4-BE49-F238E27FC236}">
                <a16:creationId xmlns:a16="http://schemas.microsoft.com/office/drawing/2014/main" id="{CF1F5FB4-EDFD-04F1-5EF2-03D53BD01A36}"/>
              </a:ext>
            </a:extLst>
          </p:cNvPr>
          <p:cNvSpPr txBox="1"/>
          <p:nvPr/>
        </p:nvSpPr>
        <p:spPr>
          <a:xfrm>
            <a:off x="1112361" y="2031425"/>
            <a:ext cx="4710264" cy="646331"/>
          </a:xfrm>
          <a:prstGeom prst="rect">
            <a:avLst/>
          </a:prstGeom>
          <a:noFill/>
        </p:spPr>
        <p:txBody>
          <a:bodyPr wrap="none" rtlCol="0">
            <a:spAutoFit/>
          </a:bodyPr>
          <a:lstStyle/>
          <a:p>
            <a:r>
              <a:rPr lang="en-US" dirty="0"/>
              <a:t>Presented for the  2026 ACHRO/EEO Conference</a:t>
            </a:r>
          </a:p>
          <a:p>
            <a:endParaRPr lang="en-US" dirty="0"/>
          </a:p>
        </p:txBody>
      </p:sp>
    </p:spTree>
    <p:extLst>
      <p:ext uri="{BB962C8B-B14F-4D97-AF65-F5344CB8AC3E}">
        <p14:creationId xmlns:p14="http://schemas.microsoft.com/office/powerpoint/2010/main" val="24056050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ACBE49-07A5-4B14-88F3-5C0A3B08C29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BF74C0-9909-43BC-B6B8-0CD044226479}" type="slidenum">
              <a:rPr kumimoji="0" lang="en-US" sz="1600" b="1" i="0" u="none" strike="noStrike" kern="1200" cap="none" spc="0" normalizeH="0" baseline="0" noProof="0" smtClean="0">
                <a:ln>
                  <a:noFill/>
                </a:ln>
                <a:solidFill>
                  <a:srgbClr val="FFFFFF"/>
                </a:solidFill>
                <a:effectLst/>
                <a:uLnTx/>
                <a:uFillTx/>
                <a:latin typeface="Calibri Light" panose="020F03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600" b="1" i="0" u="none" strike="noStrike" kern="1200" cap="none" spc="0" normalizeH="0" baseline="0" noProof="0" dirty="0">
              <a:ln>
                <a:noFill/>
              </a:ln>
              <a:solidFill>
                <a:srgbClr val="FFFFFF"/>
              </a:solidFill>
              <a:effectLst/>
              <a:uLnTx/>
              <a:uFillTx/>
              <a:latin typeface="Calibri Light" panose="020F0302020204030204"/>
              <a:ea typeface="+mn-ea"/>
              <a:cs typeface="+mn-cs"/>
            </a:endParaRPr>
          </a:p>
        </p:txBody>
      </p:sp>
      <p:sp>
        <p:nvSpPr>
          <p:cNvPr id="12290" name="Rectangle 2">
            <a:extLst>
              <a:ext uri="{FF2B5EF4-FFF2-40B4-BE49-F238E27FC236}">
                <a16:creationId xmlns:a16="http://schemas.microsoft.com/office/drawing/2014/main" id="{AAF0F9B9-BE06-416D-A237-A56F534B21A8}"/>
              </a:ext>
            </a:extLst>
          </p:cNvPr>
          <p:cNvSpPr>
            <a:spLocks noGrp="1"/>
          </p:cNvSpPr>
          <p:nvPr>
            <p:ph type="title" idx="4294967295"/>
          </p:nvPr>
        </p:nvSpPr>
        <p:spPr>
          <a:xfrm>
            <a:off x="0" y="685800"/>
            <a:ext cx="3254375" cy="4938712"/>
          </a:xfrm>
        </p:spPr>
        <p:txBody>
          <a:bodyPr anchor="ctr">
            <a:normAutofit/>
          </a:bodyPr>
          <a:lstStyle/>
          <a:p>
            <a:pPr marL="461963" algn="r"/>
            <a:r>
              <a:rPr lang="en-US" altLang="en-US" sz="4400" b="1" dirty="0"/>
              <a:t>Disclaimer</a:t>
            </a:r>
          </a:p>
        </p:txBody>
      </p:sp>
      <p:sp>
        <p:nvSpPr>
          <p:cNvPr id="7176" name="Rectangle 8">
            <a:extLst>
              <a:ext uri="{FF2B5EF4-FFF2-40B4-BE49-F238E27FC236}">
                <a16:creationId xmlns:a16="http://schemas.microsoft.com/office/drawing/2014/main" id="{DCA26A46-0B87-40BC-96F9-94D25B25DC8F}"/>
              </a:ext>
            </a:extLst>
          </p:cNvPr>
          <p:cNvSpPr>
            <a:spLocks noGrp="1" noChangeArrowheads="1"/>
          </p:cNvSpPr>
          <p:nvPr>
            <p:ph idx="4294967295"/>
          </p:nvPr>
        </p:nvSpPr>
        <p:spPr>
          <a:xfrm>
            <a:off x="4114801" y="1992572"/>
            <a:ext cx="6895706" cy="4865427"/>
          </a:xfrm>
        </p:spPr>
        <p:txBody>
          <a:bodyPr rtlCol="0" anchor="ctr">
            <a:normAutofit fontScale="77500" lnSpcReduction="20000"/>
          </a:bodyPr>
          <a:lstStyle/>
          <a:p>
            <a:pPr marL="0" indent="0" algn="just">
              <a:buNone/>
              <a:defRPr/>
            </a:pPr>
            <a:r>
              <a:rPr lang="en-US" sz="2800" dirty="0"/>
              <a:t>This presentation is designed to be a </a:t>
            </a:r>
            <a:r>
              <a:rPr lang="en-US" sz="2800" b="1" dirty="0">
                <a:solidFill>
                  <a:schemeClr val="accent2"/>
                </a:solidFill>
              </a:rPr>
              <a:t>general guide</a:t>
            </a:r>
            <a:r>
              <a:rPr lang="en-US" sz="2800" dirty="0"/>
              <a:t> and should NOT be considered legal advice. For questions about specific situations, please consult an attorney</a:t>
            </a:r>
            <a:r>
              <a:rPr lang="en-US" sz="2400" dirty="0"/>
              <a:t>.</a:t>
            </a:r>
          </a:p>
          <a:p>
            <a:pPr marL="0" indent="0" algn="just">
              <a:buNone/>
              <a:defRPr/>
            </a:pPr>
            <a:endParaRPr lang="en-US" sz="2400" dirty="0"/>
          </a:p>
          <a:p>
            <a:pPr marL="0" indent="0" algn="just">
              <a:buNone/>
              <a:defRPr/>
            </a:pPr>
            <a:r>
              <a:rPr lang="en-US" sz="2600" dirty="0"/>
              <a:t>As a reminder, although we will be covering specific fact situations (and even though one or more of those situations may be provided by an audience member), and although opinions may be given regarding those facts, this seminar is presented for information and entertainment purposes only, and does not constitute legal advice. </a:t>
            </a:r>
          </a:p>
          <a:p>
            <a:pPr marL="0" indent="0" algn="just">
              <a:buNone/>
              <a:defRPr/>
            </a:pPr>
            <a:endParaRPr lang="en-US" sz="2600" dirty="0"/>
          </a:p>
          <a:p>
            <a:pPr marL="0" indent="0" algn="just">
              <a:buNone/>
              <a:defRPr/>
            </a:pPr>
            <a:r>
              <a:rPr lang="en-US" sz="2300" dirty="0"/>
              <a:t>Similarly, your raising of a question or seeking an opinion does not constitute engaging the services of any speakers during these seminars. Therefore, you should not act upon any information from these seminars or in these materials without seeking professional counsel.</a:t>
            </a:r>
          </a:p>
          <a:p>
            <a:pPr marL="0" indent="0" algn="just">
              <a:buNone/>
              <a:defRPr/>
            </a:pPr>
            <a:endParaRPr lang="en-US" dirty="0"/>
          </a:p>
          <a:p>
            <a:pPr marL="0" indent="0" algn="just">
              <a:buNone/>
              <a:defRPr/>
            </a:pPr>
            <a:r>
              <a:rPr lang="en-US" dirty="0"/>
              <a:t>Blah, blah blah blah blah</a:t>
            </a:r>
          </a:p>
          <a:p>
            <a:pPr marL="0" indent="0" algn="just">
              <a:buNone/>
              <a:defRPr/>
            </a:pPr>
            <a:endParaRPr lang="en-US" sz="2400" dirty="0"/>
          </a:p>
          <a:p>
            <a:pPr marL="0" indent="0" algn="just">
              <a:buNone/>
              <a:defRPr/>
            </a:pPr>
            <a:endParaRPr lang="en-US" sz="2400" dirty="0"/>
          </a:p>
          <a:p>
            <a:pPr marL="0" indent="0" algn="just">
              <a:buNone/>
              <a:defRPr/>
            </a:pPr>
            <a:endParaRPr lang="en-US" sz="2400" dirty="0"/>
          </a:p>
          <a:p>
            <a:pPr marL="0" indent="0" algn="just">
              <a:buNone/>
              <a:defRPr/>
            </a:pPr>
            <a:endParaRPr lang="en-US" sz="2800" dirty="0"/>
          </a:p>
          <a:p>
            <a:pPr marL="0" indent="0">
              <a:buNone/>
              <a:defRPr/>
            </a:pPr>
            <a:endParaRPr lang="en-US" sz="1800" dirty="0"/>
          </a:p>
        </p:txBody>
      </p:sp>
    </p:spTree>
    <p:extLst>
      <p:ext uri="{BB962C8B-B14F-4D97-AF65-F5344CB8AC3E}">
        <p14:creationId xmlns:p14="http://schemas.microsoft.com/office/powerpoint/2010/main" val="367189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80000"/>
          </a:schemeClr>
        </a:solidFill>
        <a:effectLst/>
      </p:bgPr>
    </p:bg>
    <p:spTree>
      <p:nvGrpSpPr>
        <p:cNvPr id="1" name="">
          <a:extLst>
            <a:ext uri="{FF2B5EF4-FFF2-40B4-BE49-F238E27FC236}">
              <a16:creationId xmlns:a16="http://schemas.microsoft.com/office/drawing/2014/main" id="{5851C3FE-2E56-30E2-9A65-6D05B049DA9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017DB016-1757-BB9B-2A39-2E22B212AF05}"/>
              </a:ext>
            </a:extLst>
          </p:cNvPr>
          <p:cNvSpPr/>
          <p:nvPr/>
        </p:nvSpPr>
        <p:spPr>
          <a:xfrm rot="10800000" flipV="1">
            <a:off x="-121980" y="0"/>
            <a:ext cx="12313980" cy="74016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Placeholder 3">
            <a:extLst>
              <a:ext uri="{FF2B5EF4-FFF2-40B4-BE49-F238E27FC236}">
                <a16:creationId xmlns:a16="http://schemas.microsoft.com/office/drawing/2014/main" id="{65F2DF1B-057A-30B8-B425-122F74D4BB76}"/>
              </a:ext>
              <a:ext uri="{C183D7F6-B498-43B3-948B-1728B52AA6E4}">
                <adec:decorative xmlns:adec="http://schemas.microsoft.com/office/drawing/2017/decorative" val="1"/>
              </a:ext>
            </a:extLst>
          </p:cNvPr>
          <p:cNvPicPr>
            <a:picLocks noGrp="1" noChangeAspect="1"/>
          </p:cNvPicPr>
          <p:nvPr>
            <p:ph type="pic" sz="quarter" idx="14"/>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a:fillRect/>
          </a:stretch>
        </p:blipFill>
        <p:spPr>
          <a:xfrm>
            <a:off x="5920926" y="644859"/>
            <a:ext cx="6269488" cy="5508165"/>
          </a:xfrm>
        </p:spPr>
      </p:pic>
      <p:sp>
        <p:nvSpPr>
          <p:cNvPr id="14" name="Rectangle 13">
            <a:extLst>
              <a:ext uri="{FF2B5EF4-FFF2-40B4-BE49-F238E27FC236}">
                <a16:creationId xmlns:a16="http://schemas.microsoft.com/office/drawing/2014/main" id="{F8AC71E9-922C-A167-9EEA-C8482C4EEE6E}"/>
              </a:ext>
            </a:extLst>
          </p:cNvPr>
          <p:cNvSpPr/>
          <p:nvPr/>
        </p:nvSpPr>
        <p:spPr>
          <a:xfrm rot="10800000" flipV="1">
            <a:off x="1584" y="674918"/>
            <a:ext cx="4686303" cy="183324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1A04ECA2-77FE-D94E-AF45-1EDBEFC48EDA}"/>
              </a:ext>
            </a:extLst>
          </p:cNvPr>
          <p:cNvSpPr txBox="1"/>
          <p:nvPr/>
        </p:nvSpPr>
        <p:spPr>
          <a:xfrm>
            <a:off x="888633" y="1184723"/>
            <a:ext cx="3425249" cy="1323439"/>
          </a:xfrm>
          <a:prstGeom prst="rect">
            <a:avLst/>
          </a:prstGeom>
          <a:noFill/>
          <a:ln>
            <a:noFill/>
          </a:ln>
        </p:spPr>
        <p:txBody>
          <a:bodyPr wrap="square" rtlCol="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PT Sans" panose="020B0503020203020204" pitchFamily="34" charset="77"/>
                <a:ea typeface="Roboto Medium" panose="02000000000000000000" pitchFamily="2" charset="0"/>
                <a:cs typeface="Poppins Medium" pitchFamily="2" charset="77"/>
              </a:rPr>
              <a:t>Presentation Overview</a:t>
            </a:r>
          </a:p>
        </p:txBody>
      </p:sp>
      <p:sp>
        <p:nvSpPr>
          <p:cNvPr id="7" name="Rectangle 6">
            <a:extLst>
              <a:ext uri="{FF2B5EF4-FFF2-40B4-BE49-F238E27FC236}">
                <a16:creationId xmlns:a16="http://schemas.microsoft.com/office/drawing/2014/main" id="{E97E1C92-85A7-2490-62F5-48A9E190657A}"/>
              </a:ext>
            </a:extLst>
          </p:cNvPr>
          <p:cNvSpPr/>
          <p:nvPr/>
        </p:nvSpPr>
        <p:spPr>
          <a:xfrm>
            <a:off x="888632" y="2631989"/>
            <a:ext cx="5969367" cy="4192623"/>
          </a:xfrm>
          <a:prstGeom prst="rect">
            <a:avLst/>
          </a:prstGeom>
        </p:spPr>
        <p:txBody>
          <a:bodyPr wrap="square">
            <a:spAutoFit/>
          </a:bodyPr>
          <a:lstStyle/>
          <a:p>
            <a:pPr marL="257175" marR="0" lvl="0" indent="-257175" algn="l" defTabSz="914217" rtl="0" eaLnBrk="1" fontAlgn="auto" latinLnBrk="0" hangingPunct="1">
              <a:lnSpc>
                <a:spcPct val="150000"/>
              </a:lnSpc>
              <a:spcBef>
                <a:spcPts val="0"/>
              </a:spcBef>
              <a:spcAft>
                <a:spcPts val="0"/>
              </a:spcAft>
              <a:buClrTx/>
              <a:buSzTx/>
              <a:buFont typeface="+mj-lt"/>
              <a:buAutoNum type="arabicPeriod"/>
              <a:tabLst/>
              <a:defRPr/>
            </a:pPr>
            <a:r>
              <a:rPr kumimoji="0" lang="en-US" b="0" i="0" u="none" strike="noStrike" kern="1200" cap="none" spc="0" normalizeH="0" baseline="0" noProof="0" dirty="0">
                <a:ln>
                  <a:noFill/>
                </a:ln>
                <a:solidFill>
                  <a:prstClr val="white"/>
                </a:solidFill>
                <a:effectLst/>
                <a:uLnTx/>
                <a:uFillTx/>
                <a:latin typeface="Lato Light" panose="020F0502020204030203" pitchFamily="34" charset="0"/>
                <a:ea typeface="Lato Light" panose="020F0502020204030203" pitchFamily="34" charset="0"/>
                <a:cs typeface="Lato Light" panose="020F0502020204030203" pitchFamily="34" charset="0"/>
              </a:rPr>
              <a:t>Introduction</a:t>
            </a:r>
          </a:p>
          <a:p>
            <a:pPr marL="257175" marR="0" lvl="0" indent="-257175" algn="l" defTabSz="914217" rtl="0" eaLnBrk="1" fontAlgn="auto" latinLnBrk="0" hangingPunct="1">
              <a:lnSpc>
                <a:spcPct val="150000"/>
              </a:lnSpc>
              <a:spcBef>
                <a:spcPts val="0"/>
              </a:spcBef>
              <a:spcAft>
                <a:spcPts val="0"/>
              </a:spcAft>
              <a:buClrTx/>
              <a:buSzTx/>
              <a:buFont typeface="+mj-lt"/>
              <a:buAutoNum type="arabicPeriod"/>
              <a:tabLst/>
              <a:defRPr/>
            </a:pPr>
            <a:r>
              <a:rPr kumimoji="0" lang="en-US" b="0" i="0" u="none" strike="noStrike" kern="1200" cap="none" spc="0" normalizeH="0" baseline="0" noProof="0" dirty="0">
                <a:ln>
                  <a:noFill/>
                </a:ln>
                <a:solidFill>
                  <a:prstClr val="white"/>
                </a:solidFill>
                <a:effectLst/>
                <a:uLnTx/>
                <a:uFillTx/>
                <a:latin typeface="Lato Light" panose="020F0502020204030203" pitchFamily="34" charset="0"/>
                <a:ea typeface="Lato Light" panose="020F0502020204030203" pitchFamily="34" charset="0"/>
                <a:cs typeface="Lato Light" panose="020F0502020204030203" pitchFamily="34" charset="0"/>
              </a:rPr>
              <a:t>Understanding the Basics</a:t>
            </a:r>
          </a:p>
          <a:p>
            <a:pPr marL="800100" lvl="1" indent="-342900" defTabSz="914217">
              <a:lnSpc>
                <a:spcPct val="150000"/>
              </a:lnSpc>
              <a:buFont typeface="+mj-lt"/>
              <a:buAutoNum type="alphaLcPeriod"/>
              <a:defRPr/>
            </a:pPr>
            <a:r>
              <a:rPr lang="en-US" dirty="0">
                <a:solidFill>
                  <a:prstClr val="white"/>
                </a:solidFill>
                <a:latin typeface="Lato Light" panose="020F0502020204030203" pitchFamily="34" charset="0"/>
                <a:ea typeface="Lato Light" panose="020F0502020204030203" pitchFamily="34" charset="0"/>
                <a:cs typeface="Lato Light" panose="020F0502020204030203" pitchFamily="34" charset="0"/>
              </a:rPr>
              <a:t>Understand</a:t>
            </a:r>
            <a:r>
              <a:rPr kumimoji="0" lang="en-US" b="0" i="0" u="none" strike="noStrike" kern="1200" cap="none" spc="0" normalizeH="0" baseline="0" noProof="0" dirty="0">
                <a:ln>
                  <a:noFill/>
                </a:ln>
                <a:solidFill>
                  <a:prstClr val="white"/>
                </a:solidFill>
                <a:effectLst/>
                <a:uLnTx/>
                <a:uFillTx/>
                <a:latin typeface="Lato Light" panose="020F0502020204030203" pitchFamily="34" charset="0"/>
                <a:ea typeface="Lato Light" panose="020F0502020204030203" pitchFamily="34" charset="0"/>
                <a:cs typeface="Lato Light" panose="020F0502020204030203" pitchFamily="34" charset="0"/>
              </a:rPr>
              <a:t> the Law</a:t>
            </a:r>
          </a:p>
          <a:p>
            <a:pPr marL="800100" lvl="1" indent="-342900" defTabSz="914217">
              <a:lnSpc>
                <a:spcPct val="150000"/>
              </a:lnSpc>
              <a:buFont typeface="+mj-lt"/>
              <a:buAutoNum type="alphaLcPeriod"/>
              <a:defRPr/>
            </a:pPr>
            <a:r>
              <a:rPr lang="en-US" dirty="0">
                <a:solidFill>
                  <a:prstClr val="white"/>
                </a:solidFill>
                <a:latin typeface="Lato Light" panose="020F0502020204030203" pitchFamily="34" charset="0"/>
                <a:ea typeface="Lato Light" panose="020F0502020204030203" pitchFamily="34" charset="0"/>
                <a:cs typeface="Lato Light" panose="020F0502020204030203" pitchFamily="34" charset="0"/>
              </a:rPr>
              <a:t>Subjects of Bargaining</a:t>
            </a:r>
            <a:endParaRPr kumimoji="0" lang="en-US" b="0" i="0" u="none" strike="noStrike" kern="1200" cap="none" spc="0" normalizeH="0" baseline="0" noProof="0" dirty="0">
              <a:ln>
                <a:noFill/>
              </a:ln>
              <a:solidFill>
                <a:prstClr val="white"/>
              </a:solidFill>
              <a:effectLst/>
              <a:uLnTx/>
              <a:uFillTx/>
              <a:latin typeface="Lato Light" panose="020F0502020204030203" pitchFamily="34" charset="0"/>
              <a:ea typeface="Lato Light" panose="020F0502020204030203" pitchFamily="34" charset="0"/>
              <a:cs typeface="Lato Light" panose="020F0502020204030203" pitchFamily="34" charset="0"/>
            </a:endParaRPr>
          </a:p>
          <a:p>
            <a:pPr marL="257175" marR="0" lvl="0" indent="-257175" algn="l" defTabSz="914217" rtl="0" eaLnBrk="1" fontAlgn="auto" latinLnBrk="0" hangingPunct="1">
              <a:lnSpc>
                <a:spcPct val="150000"/>
              </a:lnSpc>
              <a:spcBef>
                <a:spcPts val="0"/>
              </a:spcBef>
              <a:spcAft>
                <a:spcPts val="0"/>
              </a:spcAft>
              <a:buClrTx/>
              <a:buSzTx/>
              <a:buFont typeface="+mj-lt"/>
              <a:buAutoNum type="arabicPeriod"/>
              <a:tabLst/>
              <a:defRPr/>
            </a:pPr>
            <a:r>
              <a:rPr kumimoji="0" lang="en-US" b="0" i="0" u="none" strike="noStrike" kern="1200" cap="none" spc="0" normalizeH="0" baseline="0" noProof="0" dirty="0">
                <a:ln>
                  <a:noFill/>
                </a:ln>
                <a:solidFill>
                  <a:prstClr val="white"/>
                </a:solidFill>
                <a:effectLst/>
                <a:uLnTx/>
                <a:uFillTx/>
                <a:latin typeface="Lato Light" panose="020F0502020204030203" pitchFamily="34" charset="0"/>
                <a:ea typeface="Lato Light" panose="020F0502020204030203" pitchFamily="34" charset="0"/>
                <a:cs typeface="Lato Light" panose="020F0502020204030203" pitchFamily="34" charset="0"/>
              </a:rPr>
              <a:t>Negotiations Preparation</a:t>
            </a:r>
          </a:p>
          <a:p>
            <a:pPr marL="800100" marR="0" lvl="1" indent="-342900" algn="l" defTabSz="914217" rtl="0" eaLnBrk="1" fontAlgn="auto" latinLnBrk="0" hangingPunct="1">
              <a:lnSpc>
                <a:spcPct val="150000"/>
              </a:lnSpc>
              <a:spcBef>
                <a:spcPts val="0"/>
              </a:spcBef>
              <a:spcAft>
                <a:spcPts val="0"/>
              </a:spcAft>
              <a:buClrTx/>
              <a:buSzTx/>
              <a:buFont typeface="+mj-lt"/>
              <a:buAutoNum type="alphaLcPeriod"/>
              <a:tabLst/>
              <a:defRPr/>
            </a:pPr>
            <a:r>
              <a:rPr kumimoji="0" lang="en-US" b="0" i="0" u="none" strike="noStrike" kern="1200" cap="none" spc="0" normalizeH="0" baseline="0" noProof="0" dirty="0">
                <a:ln>
                  <a:noFill/>
                </a:ln>
                <a:solidFill>
                  <a:prstClr val="white"/>
                </a:solidFill>
                <a:effectLst/>
                <a:uLnTx/>
                <a:uFillTx/>
                <a:latin typeface="Lato Light" panose="020F0502020204030203" pitchFamily="34" charset="0"/>
                <a:ea typeface="Lato Light" panose="020F0502020204030203" pitchFamily="34" charset="0"/>
                <a:cs typeface="Lato Light" panose="020F0502020204030203" pitchFamily="34" charset="0"/>
              </a:rPr>
              <a:t>Building Your Negotiations Team</a:t>
            </a:r>
          </a:p>
          <a:p>
            <a:pPr marL="800100" marR="0" lvl="1" indent="-342900" algn="l" defTabSz="914217" rtl="0" eaLnBrk="1" fontAlgn="auto" latinLnBrk="0" hangingPunct="1">
              <a:lnSpc>
                <a:spcPct val="150000"/>
              </a:lnSpc>
              <a:spcBef>
                <a:spcPts val="0"/>
              </a:spcBef>
              <a:spcAft>
                <a:spcPts val="0"/>
              </a:spcAft>
              <a:buClrTx/>
              <a:buSzTx/>
              <a:buFont typeface="+mj-lt"/>
              <a:buAutoNum type="alphaLcPeriod"/>
              <a:tabLst/>
              <a:defRPr/>
            </a:pPr>
            <a:r>
              <a:rPr kumimoji="0" lang="en-US" b="0" i="0" u="none" strike="noStrike" kern="1200" cap="none" spc="0" normalizeH="0" baseline="0" noProof="0" dirty="0">
                <a:ln>
                  <a:noFill/>
                </a:ln>
                <a:solidFill>
                  <a:prstClr val="white"/>
                </a:solidFill>
                <a:effectLst/>
                <a:uLnTx/>
                <a:uFillTx/>
                <a:latin typeface="Lato Light" panose="020F0502020204030203" pitchFamily="34" charset="0"/>
                <a:ea typeface="Lato Light" panose="020F0502020204030203" pitchFamily="34" charset="0"/>
                <a:cs typeface="Lato Light" panose="020F0502020204030203" pitchFamily="34" charset="0"/>
              </a:rPr>
              <a:t>Preparing the Sunshine Proposal</a:t>
            </a:r>
          </a:p>
          <a:p>
            <a:pPr marL="800100" marR="0" lvl="1" indent="-342900" algn="l" defTabSz="914217" rtl="0" eaLnBrk="1" fontAlgn="auto" latinLnBrk="0" hangingPunct="1">
              <a:lnSpc>
                <a:spcPct val="150000"/>
              </a:lnSpc>
              <a:spcBef>
                <a:spcPts val="0"/>
              </a:spcBef>
              <a:spcAft>
                <a:spcPts val="0"/>
              </a:spcAft>
              <a:buClrTx/>
              <a:buSzTx/>
              <a:buFont typeface="+mj-lt"/>
              <a:buAutoNum type="alphaLcPeriod"/>
              <a:tabLst/>
              <a:defRPr/>
            </a:pPr>
            <a:r>
              <a:rPr kumimoji="0" lang="en-US" b="0" i="0" u="none" strike="noStrike" kern="1200" cap="none" spc="0" normalizeH="0" baseline="0" noProof="0" dirty="0">
                <a:ln>
                  <a:noFill/>
                </a:ln>
                <a:solidFill>
                  <a:prstClr val="white"/>
                </a:solidFill>
                <a:effectLst/>
                <a:uLnTx/>
                <a:uFillTx/>
                <a:latin typeface="Lato Light" panose="020F0502020204030203" pitchFamily="34" charset="0"/>
                <a:ea typeface="Lato Light" panose="020F0502020204030203" pitchFamily="34" charset="0"/>
                <a:cs typeface="Lato Light" panose="020F0502020204030203" pitchFamily="34" charset="0"/>
              </a:rPr>
              <a:t>Preparing Proposals </a:t>
            </a:r>
          </a:p>
          <a:p>
            <a:pPr marL="342900" marR="0" lvl="0" indent="-342900" algn="l" defTabSz="914217" rtl="0" eaLnBrk="1" fontAlgn="auto" latinLnBrk="0" hangingPunct="1">
              <a:lnSpc>
                <a:spcPct val="150000"/>
              </a:lnSpc>
              <a:spcBef>
                <a:spcPts val="0"/>
              </a:spcBef>
              <a:spcAft>
                <a:spcPts val="0"/>
              </a:spcAft>
              <a:buClrTx/>
              <a:buSzTx/>
              <a:buFont typeface="+mj-lt"/>
              <a:buAutoNum type="arabicPeriod"/>
              <a:tabLst/>
              <a:defRPr/>
            </a:pPr>
            <a:r>
              <a:rPr kumimoji="0" lang="en-US" b="0" i="0" u="none" strike="noStrike" kern="1200" cap="none" spc="0" normalizeH="0" baseline="0" noProof="0" dirty="0">
                <a:ln>
                  <a:noFill/>
                </a:ln>
                <a:solidFill>
                  <a:prstClr val="white"/>
                </a:solidFill>
                <a:effectLst/>
                <a:uLnTx/>
                <a:uFillTx/>
                <a:latin typeface="Lato Light" panose="020F0502020204030203" pitchFamily="34" charset="0"/>
                <a:ea typeface="Lato Light" panose="020F0502020204030203" pitchFamily="34" charset="0"/>
                <a:cs typeface="Lato Light" panose="020F0502020204030203" pitchFamily="34" charset="0"/>
              </a:rPr>
              <a:t>Negotiation Strategies at the Table</a:t>
            </a:r>
          </a:p>
          <a:p>
            <a:pPr marL="257175" marR="0" lvl="0" indent="-257175" algn="l" defTabSz="914217" rtl="0" eaLnBrk="1" fontAlgn="auto" latinLnBrk="0" hangingPunct="1">
              <a:lnSpc>
                <a:spcPct val="150000"/>
              </a:lnSpc>
              <a:spcBef>
                <a:spcPts val="0"/>
              </a:spcBef>
              <a:spcAft>
                <a:spcPts val="0"/>
              </a:spcAft>
              <a:buClrTx/>
              <a:buSzTx/>
              <a:buFont typeface="+mj-lt"/>
              <a:buAutoNum type="arabicPeriod"/>
              <a:tabLst/>
              <a:defRPr/>
            </a:pPr>
            <a:endParaRPr kumimoji="0" lang="en-US" sz="1800" b="0" i="0" u="none" strike="noStrike" kern="1200" cap="none" spc="0" normalizeH="0" baseline="0" noProof="0" dirty="0">
              <a:ln>
                <a:noFill/>
              </a:ln>
              <a:solidFill>
                <a:prstClr val="white"/>
              </a:solidFill>
              <a:effectLst/>
              <a:uLnTx/>
              <a:uFillTx/>
              <a:latin typeface="Lato Light" panose="020F0502020204030203" pitchFamily="34" charset="0"/>
              <a:ea typeface="Lato Light" panose="020F0502020204030203" pitchFamily="34" charset="0"/>
              <a:cs typeface="Lato Light" panose="020F0502020204030203" pitchFamily="34" charset="0"/>
            </a:endParaRPr>
          </a:p>
        </p:txBody>
      </p:sp>
    </p:spTree>
    <p:extLst>
      <p:ext uri="{BB962C8B-B14F-4D97-AF65-F5344CB8AC3E}">
        <p14:creationId xmlns:p14="http://schemas.microsoft.com/office/powerpoint/2010/main" val="2203593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89038A91-49EB-5444-9AB8-FBEA51C24E0C}"/>
              </a:ext>
            </a:extLst>
          </p:cNvPr>
          <p:cNvSpPr/>
          <p:nvPr/>
        </p:nvSpPr>
        <p:spPr>
          <a:xfrm rot="10800000" flipV="1">
            <a:off x="3176" y="0"/>
            <a:ext cx="12188824" cy="6857999"/>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chemeClr val="bg1"/>
              </a:solidFill>
              <a:latin typeface="Calibri" panose="020F0502020204030204"/>
            </a:endParaRPr>
          </a:p>
        </p:txBody>
      </p:sp>
      <p:sp>
        <p:nvSpPr>
          <p:cNvPr id="12" name="Rectangle 11">
            <a:extLst>
              <a:ext uri="{FF2B5EF4-FFF2-40B4-BE49-F238E27FC236}">
                <a16:creationId xmlns:a16="http://schemas.microsoft.com/office/drawing/2014/main" id="{4598C600-2AD1-3B41-9F58-E833A1D2D07B}"/>
              </a:ext>
            </a:extLst>
          </p:cNvPr>
          <p:cNvSpPr/>
          <p:nvPr/>
        </p:nvSpPr>
        <p:spPr>
          <a:xfrm rot="10800000" flipV="1">
            <a:off x="1586" y="1166649"/>
            <a:ext cx="4009294" cy="81512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prstClr val="white"/>
              </a:solidFill>
              <a:latin typeface="Calibri" panose="020F0502020204030204"/>
            </a:endParaRPr>
          </a:p>
        </p:txBody>
      </p:sp>
      <p:sp>
        <p:nvSpPr>
          <p:cNvPr id="7" name="TextBox 6">
            <a:extLst>
              <a:ext uri="{FF2B5EF4-FFF2-40B4-BE49-F238E27FC236}">
                <a16:creationId xmlns:a16="http://schemas.microsoft.com/office/drawing/2014/main" id="{21CE0177-75AB-3343-AD7A-3ABB211C19DD}"/>
              </a:ext>
            </a:extLst>
          </p:cNvPr>
          <p:cNvSpPr txBox="1"/>
          <p:nvPr/>
        </p:nvSpPr>
        <p:spPr>
          <a:xfrm>
            <a:off x="3851532" y="3148428"/>
            <a:ext cx="7422970" cy="2308324"/>
          </a:xfrm>
          <a:prstGeom prst="rect">
            <a:avLst/>
          </a:prstGeom>
          <a:noFill/>
          <a:ln>
            <a:noFill/>
          </a:ln>
        </p:spPr>
        <p:txBody>
          <a:bodyPr wrap="square" rtlCol="0">
            <a:spAutoFit/>
          </a:bodyPr>
          <a:lstStyle/>
          <a:p>
            <a:pPr algn="r" defTabSz="914217"/>
            <a:r>
              <a:rPr lang="en-US" sz="3600" dirty="0">
                <a:solidFill>
                  <a:schemeClr val="bg1"/>
                </a:solidFill>
                <a:latin typeface="Nunito Sans" panose="020B0604020202020204" pitchFamily="2" charset="0"/>
              </a:rPr>
              <a:t>Everyone lusts after something. If you can </a:t>
            </a:r>
            <a:r>
              <a:rPr lang="en-US" sz="3600" dirty="0" err="1">
                <a:solidFill>
                  <a:schemeClr val="bg1"/>
                </a:solidFill>
                <a:latin typeface="Nunito Sans" panose="020B0604020202020204" pitchFamily="2" charset="0"/>
              </a:rPr>
              <a:t>suss</a:t>
            </a:r>
            <a:r>
              <a:rPr lang="en-US" sz="3600" dirty="0">
                <a:solidFill>
                  <a:schemeClr val="bg1"/>
                </a:solidFill>
                <a:latin typeface="Nunito Sans" panose="020B0604020202020204" pitchFamily="2" charset="0"/>
              </a:rPr>
              <a:t> out the desire, exploit the lust, dangle the carrot, then you can bridge the gap.</a:t>
            </a:r>
            <a:endParaRPr lang="en-US" sz="6900" dirty="0">
              <a:solidFill>
                <a:schemeClr val="bg1"/>
              </a:solidFill>
              <a:latin typeface="PT Sans" panose="020B0503020203020204" pitchFamily="34" charset="77"/>
              <a:ea typeface="Roboto" panose="02000000000000000000" pitchFamily="2" charset="0"/>
              <a:cs typeface="Lato Light" panose="020F0502020204030203" pitchFamily="34" charset="0"/>
            </a:endParaRPr>
          </a:p>
        </p:txBody>
      </p:sp>
      <p:sp>
        <p:nvSpPr>
          <p:cNvPr id="8" name="TextBox 7">
            <a:extLst>
              <a:ext uri="{FF2B5EF4-FFF2-40B4-BE49-F238E27FC236}">
                <a16:creationId xmlns:a16="http://schemas.microsoft.com/office/drawing/2014/main" id="{406A5F85-99F8-C84B-ADE2-DF4BCB709A82}"/>
              </a:ext>
            </a:extLst>
          </p:cNvPr>
          <p:cNvSpPr txBox="1"/>
          <p:nvPr/>
        </p:nvSpPr>
        <p:spPr>
          <a:xfrm>
            <a:off x="702915" y="1443408"/>
            <a:ext cx="2682145" cy="523220"/>
          </a:xfrm>
          <a:prstGeom prst="rect">
            <a:avLst/>
          </a:prstGeom>
          <a:noFill/>
        </p:spPr>
        <p:txBody>
          <a:bodyPr wrap="none" rtlCol="0">
            <a:spAutoFit/>
          </a:bodyPr>
          <a:lstStyle/>
          <a:p>
            <a:pPr defTabSz="914217"/>
            <a:r>
              <a:rPr lang="en-US" sz="1400" spc="300" dirty="0">
                <a:solidFill>
                  <a:prstClr val="white"/>
                </a:solidFill>
                <a:latin typeface="Lato Medium" panose="020F0502020204030203" pitchFamily="34" charset="0"/>
                <a:ea typeface="Lato Medium" panose="020F0502020204030203" pitchFamily="34" charset="0"/>
                <a:cs typeface="Lato Medium" panose="020F0502020204030203" pitchFamily="34" charset="0"/>
              </a:rPr>
              <a:t>Jay Heinrichs</a:t>
            </a:r>
          </a:p>
          <a:p>
            <a:pPr defTabSz="914217"/>
            <a:r>
              <a:rPr lang="en-US" sz="1400" i="1" spc="300" dirty="0">
                <a:solidFill>
                  <a:prstClr val="white"/>
                </a:solidFill>
                <a:latin typeface="Lato Medium" panose="020F0502020204030203" pitchFamily="34" charset="0"/>
                <a:ea typeface="Lato Medium" panose="020F0502020204030203" pitchFamily="34" charset="0"/>
                <a:cs typeface="Lato Medium" panose="020F0502020204030203" pitchFamily="34" charset="0"/>
              </a:rPr>
              <a:t>Thank You for Arguing</a:t>
            </a:r>
          </a:p>
        </p:txBody>
      </p:sp>
    </p:spTree>
    <p:extLst>
      <p:ext uri="{BB962C8B-B14F-4D97-AF65-F5344CB8AC3E}">
        <p14:creationId xmlns:p14="http://schemas.microsoft.com/office/powerpoint/2010/main" val="2657106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99000"/>
                <a:satMod val="140000"/>
              </a:schemeClr>
            </a:gs>
            <a:gs pos="65000">
              <a:schemeClr val="bg2">
                <a:tint val="100000"/>
                <a:shade val="80000"/>
                <a:satMod val="130000"/>
              </a:schemeClr>
            </a:gs>
            <a:gs pos="100000">
              <a:schemeClr val="bg2">
                <a:tint val="100000"/>
                <a:shade val="48000"/>
                <a:satMod val="120000"/>
              </a:schemeClr>
            </a:gs>
          </a:gsLst>
          <a:lin ang="16200000" scaled="0"/>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9A0EC34-5813-9989-5945-B74C6192EB0F}"/>
              </a:ext>
            </a:extLst>
          </p:cNvPr>
          <p:cNvPicPr>
            <a:picLocks noChangeAspect="1"/>
          </p:cNvPicPr>
          <p:nvPr/>
        </p:nvPicPr>
        <p:blipFill>
          <a:blip r:embed="rId2" cstate="print">
            <a:alphaModFix amt="15000"/>
            <a:extLst>
              <a:ext uri="{28A0092B-C50C-407E-A947-70E740481C1C}">
                <a14:useLocalDpi xmlns:a14="http://schemas.microsoft.com/office/drawing/2010/main" val="0"/>
              </a:ext>
            </a:extLst>
          </a:blip>
          <a:stretch>
            <a:fillRect/>
          </a:stretch>
        </p:blipFill>
        <p:spPr>
          <a:xfrm>
            <a:off x="2409916" y="-962878"/>
            <a:ext cx="8269372" cy="10386778"/>
          </a:xfrm>
          <a:prstGeom prst="rect">
            <a:avLst/>
          </a:prstGeom>
        </p:spPr>
      </p:pic>
      <p:sp>
        <p:nvSpPr>
          <p:cNvPr id="4" name="Title 3">
            <a:extLst>
              <a:ext uri="{FF2B5EF4-FFF2-40B4-BE49-F238E27FC236}">
                <a16:creationId xmlns:a16="http://schemas.microsoft.com/office/drawing/2014/main" id="{88E378D8-9684-4FBC-94C7-796704AB82C7}"/>
              </a:ext>
            </a:extLst>
          </p:cNvPr>
          <p:cNvSpPr>
            <a:spLocks noGrp="1"/>
          </p:cNvSpPr>
          <p:nvPr>
            <p:ph type="ctrTitle"/>
          </p:nvPr>
        </p:nvSpPr>
        <p:spPr>
          <a:xfrm>
            <a:off x="1097280" y="758952"/>
            <a:ext cx="10058400" cy="3566160"/>
          </a:xfrm>
        </p:spPr>
        <p:txBody>
          <a:bodyPr>
            <a:normAutofit/>
          </a:bodyPr>
          <a:lstStyle/>
          <a:p>
            <a:r>
              <a:rPr lang="en-US" b="1" cap="small" dirty="0"/>
              <a:t>Understand the law</a:t>
            </a:r>
          </a:p>
        </p:txBody>
      </p:sp>
      <p:sp>
        <p:nvSpPr>
          <p:cNvPr id="5" name="Subtitle 4">
            <a:extLst>
              <a:ext uri="{FF2B5EF4-FFF2-40B4-BE49-F238E27FC236}">
                <a16:creationId xmlns:a16="http://schemas.microsoft.com/office/drawing/2014/main" id="{6285A854-A7DD-4475-91F5-5481BFCB46E6}"/>
              </a:ext>
            </a:extLst>
          </p:cNvPr>
          <p:cNvSpPr>
            <a:spLocks noGrp="1"/>
          </p:cNvSpPr>
          <p:nvPr>
            <p:ph type="subTitle" idx="1"/>
          </p:nvPr>
        </p:nvSpPr>
        <p:spPr>
          <a:xfrm>
            <a:off x="1100051" y="4455621"/>
            <a:ext cx="10058400" cy="1143000"/>
          </a:xfrm>
        </p:spPr>
        <p:txBody>
          <a:bodyPr>
            <a:normAutofit/>
          </a:bodyPr>
          <a:lstStyle/>
          <a:p>
            <a:r>
              <a:rPr lang="en-US" dirty="0"/>
              <a:t>Understanding the basics of California labor law in the educational setting</a:t>
            </a:r>
          </a:p>
        </p:txBody>
      </p:sp>
      <p:cxnSp>
        <p:nvCxnSpPr>
          <p:cNvPr id="12" name="Straight Connector 11">
            <a:extLst>
              <a:ext uri="{FF2B5EF4-FFF2-40B4-BE49-F238E27FC236}">
                <a16:creationId xmlns:a16="http://schemas.microsoft.com/office/drawing/2014/main" id="{C117F0FD-C691-43EE-92C7-3C87A971D9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5E5976DF-0EAA-46D4-9BCB-BD689444A3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64648040-62BC-4A8B-896F-E8D87A643F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566840362"/>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latin typeface="+mn-lt"/>
              </a:rPr>
              <a:t>E</a:t>
            </a:r>
            <a:r>
              <a:rPr lang="en-US" dirty="0">
                <a:latin typeface="+mn-lt"/>
              </a:rPr>
              <a:t>ducational </a:t>
            </a:r>
            <a:r>
              <a:rPr lang="en-US" u="sng" dirty="0">
                <a:latin typeface="+mn-lt"/>
              </a:rPr>
              <a:t>E</a:t>
            </a:r>
            <a:r>
              <a:rPr lang="en-US" dirty="0">
                <a:latin typeface="+mn-lt"/>
              </a:rPr>
              <a:t>mployment </a:t>
            </a:r>
            <a:r>
              <a:rPr lang="en-US" u="sng" dirty="0">
                <a:latin typeface="+mn-lt"/>
              </a:rPr>
              <a:t>R</a:t>
            </a:r>
            <a:r>
              <a:rPr lang="en-US" dirty="0">
                <a:latin typeface="+mn-lt"/>
              </a:rPr>
              <a:t>elations </a:t>
            </a:r>
            <a:r>
              <a:rPr lang="en-US" u="sng" dirty="0">
                <a:latin typeface="+mn-lt"/>
              </a:rPr>
              <a:t>A</a:t>
            </a:r>
            <a:r>
              <a:rPr lang="en-US" dirty="0">
                <a:latin typeface="+mn-lt"/>
              </a:rPr>
              <a:t>ct</a:t>
            </a:r>
          </a:p>
        </p:txBody>
      </p:sp>
      <p:sp>
        <p:nvSpPr>
          <p:cNvPr id="4" name="Content Placeholder 2"/>
          <p:cNvSpPr txBox="1">
            <a:spLocks/>
          </p:cNvSpPr>
          <p:nvPr/>
        </p:nvSpPr>
        <p:spPr>
          <a:xfrm>
            <a:off x="1097279" y="2130804"/>
            <a:ext cx="10359615" cy="4065000"/>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285750" indent="-285750">
              <a:buFont typeface="Wingdings" panose="05000000000000000000" pitchFamily="2" charset="2"/>
              <a:buChar char="§"/>
            </a:pPr>
            <a:r>
              <a:rPr lang="en-US" sz="2800" dirty="0"/>
              <a:t>Passed in 1978</a:t>
            </a:r>
          </a:p>
          <a:p>
            <a:r>
              <a:rPr lang="en-US" sz="2500" dirty="0"/>
              <a:t>The EERA created a process for groups of public school employees sharing a "community of interest" to organize and be represented in an exclusive bargaining unit</a:t>
            </a:r>
          </a:p>
          <a:p>
            <a:r>
              <a:rPr lang="en-US" sz="2500" dirty="0"/>
              <a:t>The EERA also defines the ground rules and processes by which school districts and bargaining agents negotiate, arbitrate, and grieve disputes</a:t>
            </a:r>
          </a:p>
          <a:p>
            <a:endParaRPr lang="en-US" dirty="0"/>
          </a:p>
        </p:txBody>
      </p:sp>
      <p:sp>
        <p:nvSpPr>
          <p:cNvPr id="3" name="Slide Number Placeholder 2">
            <a:extLst>
              <a:ext uri="{FF2B5EF4-FFF2-40B4-BE49-F238E27FC236}">
                <a16:creationId xmlns:a16="http://schemas.microsoft.com/office/drawing/2014/main" id="{413214F9-BA5F-008E-E5D5-A82FC0EE0CC5}"/>
              </a:ext>
            </a:extLst>
          </p:cNvPr>
          <p:cNvSpPr>
            <a:spLocks noGrp="1"/>
          </p:cNvSpPr>
          <p:nvPr>
            <p:ph type="sldNum" sz="quarter" idx="4"/>
          </p:nvPr>
        </p:nvSpPr>
        <p:spPr/>
        <p:txBody>
          <a:bodyPr/>
          <a:lstStyle/>
          <a:p>
            <a:fld id="{133D404A-1DFE-41B4-89C5-BA53E71E52DE}" type="slidenum">
              <a:rPr lang="en-US" smtClean="0"/>
              <a:t>6</a:t>
            </a:fld>
            <a:endParaRPr lang="en-US"/>
          </a:p>
        </p:txBody>
      </p:sp>
    </p:spTree>
    <p:extLst>
      <p:ext uri="{BB962C8B-B14F-4D97-AF65-F5344CB8AC3E}">
        <p14:creationId xmlns:p14="http://schemas.microsoft.com/office/powerpoint/2010/main" val="22508022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EFFCC-47CF-AA77-5C43-34DD7A0E5A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BA37FC-60AF-7C93-3529-4E74B6998261}"/>
              </a:ext>
            </a:extLst>
          </p:cNvPr>
          <p:cNvSpPr>
            <a:spLocks noGrp="1"/>
          </p:cNvSpPr>
          <p:nvPr>
            <p:ph type="title"/>
          </p:nvPr>
        </p:nvSpPr>
        <p:spPr>
          <a:xfrm>
            <a:off x="1097280" y="263527"/>
            <a:ext cx="10058400" cy="1450757"/>
          </a:xfrm>
        </p:spPr>
        <p:txBody>
          <a:bodyPr>
            <a:normAutofit/>
          </a:bodyPr>
          <a:lstStyle/>
          <a:p>
            <a:pPr>
              <a:defRPr/>
            </a:pPr>
            <a:r>
              <a:rPr kumimoji="0" lang="en-US" sz="4800" b="0" i="0" u="sng" strike="noStrike" kern="1200" cap="none" spc="-50" normalizeH="0" baseline="0" noProof="0" dirty="0">
                <a:ln>
                  <a:noFill/>
                </a:ln>
                <a:solidFill>
                  <a:prstClr val="black">
                    <a:lumMod val="75000"/>
                    <a:lumOff val="25000"/>
                  </a:prstClr>
                </a:solidFill>
                <a:effectLst/>
                <a:uLnTx/>
                <a:uFillTx/>
                <a:latin typeface="Calibri" panose="020F0502020204030204"/>
                <a:ea typeface="+mj-ea"/>
                <a:cs typeface="+mj-cs"/>
              </a:rPr>
              <a:t>E</a:t>
            </a:r>
            <a:r>
              <a:rPr kumimoji="0" lang="en-US" sz="4800" b="0" i="0" u="none" strike="noStrike" kern="1200" cap="none" spc="-50" normalizeH="0" baseline="0" noProof="0" dirty="0">
                <a:ln>
                  <a:noFill/>
                </a:ln>
                <a:solidFill>
                  <a:prstClr val="black">
                    <a:lumMod val="75000"/>
                    <a:lumOff val="25000"/>
                  </a:prstClr>
                </a:solidFill>
                <a:effectLst/>
                <a:uLnTx/>
                <a:uFillTx/>
                <a:latin typeface="Calibri" panose="020F0502020204030204"/>
                <a:ea typeface="+mj-ea"/>
                <a:cs typeface="+mj-cs"/>
              </a:rPr>
              <a:t>ducational </a:t>
            </a:r>
            <a:r>
              <a:rPr kumimoji="0" lang="en-US" sz="4800" b="0" i="0" u="sng" strike="noStrike" kern="1200" cap="none" spc="-50" normalizeH="0" baseline="0" noProof="0" dirty="0">
                <a:ln>
                  <a:noFill/>
                </a:ln>
                <a:solidFill>
                  <a:prstClr val="black">
                    <a:lumMod val="75000"/>
                    <a:lumOff val="25000"/>
                  </a:prstClr>
                </a:solidFill>
                <a:effectLst/>
                <a:uLnTx/>
                <a:uFillTx/>
                <a:latin typeface="Calibri" panose="020F0502020204030204"/>
                <a:ea typeface="+mj-ea"/>
                <a:cs typeface="+mj-cs"/>
              </a:rPr>
              <a:t>E</a:t>
            </a:r>
            <a:r>
              <a:rPr kumimoji="0" lang="en-US" sz="4800" b="0" i="0" u="none" strike="noStrike" kern="1200" cap="none" spc="-50" normalizeH="0" baseline="0" noProof="0" dirty="0">
                <a:ln>
                  <a:noFill/>
                </a:ln>
                <a:solidFill>
                  <a:prstClr val="black">
                    <a:lumMod val="75000"/>
                    <a:lumOff val="25000"/>
                  </a:prstClr>
                </a:solidFill>
                <a:effectLst/>
                <a:uLnTx/>
                <a:uFillTx/>
                <a:latin typeface="Calibri" panose="020F0502020204030204"/>
                <a:ea typeface="+mj-ea"/>
                <a:cs typeface="+mj-cs"/>
              </a:rPr>
              <a:t>mployment </a:t>
            </a:r>
            <a:r>
              <a:rPr kumimoji="0" lang="en-US" sz="4800" b="0" i="0" u="sng" strike="noStrike" kern="1200" cap="none" spc="-50" normalizeH="0" baseline="0" noProof="0" dirty="0">
                <a:ln>
                  <a:noFill/>
                </a:ln>
                <a:solidFill>
                  <a:prstClr val="black">
                    <a:lumMod val="75000"/>
                    <a:lumOff val="25000"/>
                  </a:prstClr>
                </a:solidFill>
                <a:effectLst/>
                <a:uLnTx/>
                <a:uFillTx/>
                <a:latin typeface="Calibri" panose="020F0502020204030204"/>
                <a:ea typeface="+mj-ea"/>
                <a:cs typeface="+mj-cs"/>
              </a:rPr>
              <a:t>R</a:t>
            </a:r>
            <a:r>
              <a:rPr kumimoji="0" lang="en-US" sz="4800" b="0" i="0" u="none" strike="noStrike" kern="1200" cap="none" spc="-50" normalizeH="0" baseline="0" noProof="0" dirty="0">
                <a:ln>
                  <a:noFill/>
                </a:ln>
                <a:solidFill>
                  <a:prstClr val="black">
                    <a:lumMod val="75000"/>
                    <a:lumOff val="25000"/>
                  </a:prstClr>
                </a:solidFill>
                <a:effectLst/>
                <a:uLnTx/>
                <a:uFillTx/>
                <a:latin typeface="Calibri" panose="020F0502020204030204"/>
                <a:ea typeface="+mj-ea"/>
                <a:cs typeface="+mj-cs"/>
              </a:rPr>
              <a:t>elations </a:t>
            </a:r>
            <a:r>
              <a:rPr kumimoji="0" lang="en-US" sz="4800" b="0" i="0" u="sng" strike="noStrike" kern="1200" cap="none" spc="-50" normalizeH="0" baseline="0" noProof="0" dirty="0">
                <a:ln>
                  <a:noFill/>
                </a:ln>
                <a:solidFill>
                  <a:prstClr val="black">
                    <a:lumMod val="75000"/>
                    <a:lumOff val="25000"/>
                  </a:prstClr>
                </a:solidFill>
                <a:effectLst/>
                <a:uLnTx/>
                <a:uFillTx/>
                <a:latin typeface="Calibri" panose="020F0502020204030204"/>
                <a:ea typeface="+mj-ea"/>
                <a:cs typeface="+mj-cs"/>
              </a:rPr>
              <a:t>A</a:t>
            </a:r>
            <a:r>
              <a:rPr kumimoji="0" lang="en-US" sz="4800" b="0" i="0" u="none" strike="noStrike" kern="1200" cap="none" spc="-50" normalizeH="0" baseline="0" noProof="0" dirty="0">
                <a:ln>
                  <a:noFill/>
                </a:ln>
                <a:solidFill>
                  <a:prstClr val="black">
                    <a:lumMod val="75000"/>
                    <a:lumOff val="25000"/>
                  </a:prstClr>
                </a:solidFill>
                <a:effectLst/>
                <a:uLnTx/>
                <a:uFillTx/>
                <a:latin typeface="Calibri" panose="020F0502020204030204"/>
                <a:ea typeface="+mj-ea"/>
                <a:cs typeface="+mj-cs"/>
              </a:rPr>
              <a:t>ct</a:t>
            </a:r>
            <a:endParaRPr lang="en-US" b="1" dirty="0">
              <a:latin typeface="Arial" panose="020B0604020202020204" pitchFamily="34" charset="0"/>
              <a:cs typeface="Arial" panose="020B0604020202020204" pitchFamily="34" charset="0"/>
            </a:endParaRPr>
          </a:p>
        </p:txBody>
      </p:sp>
      <p:sp>
        <p:nvSpPr>
          <p:cNvPr id="15362" name="Content Placeholder 2">
            <a:extLst>
              <a:ext uri="{FF2B5EF4-FFF2-40B4-BE49-F238E27FC236}">
                <a16:creationId xmlns:a16="http://schemas.microsoft.com/office/drawing/2014/main" id="{416F32DF-06B5-9EF8-E943-E3BCF70B325C}"/>
              </a:ext>
            </a:extLst>
          </p:cNvPr>
          <p:cNvSpPr>
            <a:spLocks noGrp="1"/>
          </p:cNvSpPr>
          <p:nvPr>
            <p:ph idx="1"/>
          </p:nvPr>
        </p:nvSpPr>
        <p:spPr/>
        <p:txBody>
          <a:bodyPr>
            <a:normAutofit/>
          </a:bodyPr>
          <a:lstStyle/>
          <a:p>
            <a:pPr marL="342900" indent="-342900">
              <a:buFont typeface="Wingdings" panose="05000000000000000000" pitchFamily="2" charset="2"/>
              <a:buChar char="ü"/>
            </a:pPr>
            <a:r>
              <a:rPr lang="en-US" sz="2800" b="1" dirty="0">
                <a:latin typeface="Arial" panose="020B0604020202020204" pitchFamily="34" charset="0"/>
                <a:cs typeface="Arial" panose="020B0604020202020204" pitchFamily="34" charset="0"/>
              </a:rPr>
              <a:t> Persons Covered by the EERA </a:t>
            </a:r>
          </a:p>
          <a:p>
            <a:pPr marL="342900" indent="-342900">
              <a:buFont typeface="Wingdings" panose="05000000000000000000" pitchFamily="2" charset="2"/>
              <a:buChar char="ü"/>
            </a:pPr>
            <a:r>
              <a:rPr lang="en-US" sz="2800" b="1" dirty="0">
                <a:latin typeface="Arial" panose="020B0604020202020204" pitchFamily="34" charset="0"/>
                <a:cs typeface="Arial" panose="020B0604020202020204" pitchFamily="34" charset="0"/>
              </a:rPr>
              <a:t> </a:t>
            </a:r>
            <a:r>
              <a:rPr kumimoji="0" lang="en-US" sz="28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Persons Not Covered by the EERA</a:t>
            </a:r>
          </a:p>
          <a:p>
            <a:pPr marL="342900" indent="-342900">
              <a:buFont typeface="Wingdings" panose="05000000000000000000" pitchFamily="2" charset="2"/>
              <a:buChar char="ü"/>
            </a:pPr>
            <a:r>
              <a:rPr lang="en-US" sz="2800" b="1" dirty="0">
                <a:solidFill>
                  <a:prstClr val="black">
                    <a:lumMod val="75000"/>
                    <a:lumOff val="25000"/>
                  </a:prstClr>
                </a:solidFill>
                <a:latin typeface="Arial" panose="020B0604020202020204" pitchFamily="34" charset="0"/>
                <a:cs typeface="Arial" panose="020B0604020202020204" pitchFamily="34" charset="0"/>
              </a:rPr>
              <a:t> </a:t>
            </a:r>
            <a:r>
              <a:rPr kumimoji="0" lang="en-US" sz="28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Authority of the Public Employment Relations Board (“PERB”) </a:t>
            </a:r>
          </a:p>
          <a:p>
            <a:pPr marL="342900" indent="-342900">
              <a:buFont typeface="Wingdings" panose="05000000000000000000" pitchFamily="2" charset="2"/>
              <a:buChar char="ü"/>
            </a:pPr>
            <a:r>
              <a:rPr kumimoji="0" lang="en-US" sz="28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 </a:t>
            </a:r>
            <a:r>
              <a:rPr lang="en-US" sz="2800" b="1" dirty="0">
                <a:solidFill>
                  <a:prstClr val="black">
                    <a:lumMod val="75000"/>
                    <a:lumOff val="25000"/>
                  </a:prstClr>
                </a:solidFill>
                <a:latin typeface="Calibri" panose="020F0502020204030204"/>
              </a:rPr>
              <a:t>Limitations of PERB</a:t>
            </a:r>
            <a:endParaRPr kumimoji="0" lang="en-US" sz="28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a:p>
            <a:pPr marL="342900" marR="0" lvl="0" indent="-319088" algn="l" defTabSz="914400" rtl="0" eaLnBrk="1" fontAlgn="auto" latinLnBrk="0" hangingPunct="1">
              <a:lnSpc>
                <a:spcPct val="90000"/>
              </a:lnSpc>
              <a:spcBef>
                <a:spcPts val="1200"/>
              </a:spcBef>
              <a:spcAft>
                <a:spcPts val="200"/>
              </a:spcAft>
              <a:buClr>
                <a:srgbClr val="7D252F"/>
              </a:buClr>
              <a:buSzPct val="100000"/>
              <a:buFont typeface="Wingdings" panose="05000000000000000000" pitchFamily="2" charset="2"/>
              <a:buChar char="§"/>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342900" indent="-342900">
              <a:buFont typeface="Wingdings" panose="05000000000000000000" pitchFamily="2" charset="2"/>
              <a:buChar char="ü"/>
            </a:pPr>
            <a:endParaRPr lang="en-US" sz="2800" b="1"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ü"/>
            </a:pPr>
            <a:endParaRPr lang="en-US" sz="2500" dirty="0"/>
          </a:p>
        </p:txBody>
      </p:sp>
      <p:sp>
        <p:nvSpPr>
          <p:cNvPr id="3" name="Slide Number Placeholder 2">
            <a:extLst>
              <a:ext uri="{FF2B5EF4-FFF2-40B4-BE49-F238E27FC236}">
                <a16:creationId xmlns:a16="http://schemas.microsoft.com/office/drawing/2014/main" id="{EA84DC34-71DE-2779-8FB3-D82D8C07417F}"/>
              </a:ext>
            </a:extLst>
          </p:cNvPr>
          <p:cNvSpPr>
            <a:spLocks noGrp="1"/>
          </p:cNvSpPr>
          <p:nvPr>
            <p:ph type="sldNum" sz="quarter" idx="4"/>
          </p:nvPr>
        </p:nvSpPr>
        <p:spPr/>
        <p:txBody>
          <a:bodyPr/>
          <a:lstStyle/>
          <a:p>
            <a:fld id="{133D404A-1DFE-41B4-89C5-BA53E71E52DE}" type="slidenum">
              <a:rPr lang="en-US" smtClean="0"/>
              <a:t>7</a:t>
            </a:fld>
            <a:endParaRPr lang="en-US"/>
          </a:p>
        </p:txBody>
      </p:sp>
    </p:spTree>
    <p:extLst>
      <p:ext uri="{BB962C8B-B14F-4D97-AF65-F5344CB8AC3E}">
        <p14:creationId xmlns:p14="http://schemas.microsoft.com/office/powerpoint/2010/main" val="24336301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pic>
        <p:nvPicPr>
          <p:cNvPr id="8" name="Picture 7" descr="A close up of a screen&#10;&#10;Description automatically generated">
            <a:extLst>
              <a:ext uri="{FF2B5EF4-FFF2-40B4-BE49-F238E27FC236}">
                <a16:creationId xmlns:a16="http://schemas.microsoft.com/office/drawing/2014/main" id="{D2BC2304-1795-4E72-BA35-C93676EC1EBD}"/>
              </a:ext>
            </a:extLst>
          </p:cNvPr>
          <p:cNvPicPr>
            <a:picLocks noChangeAspect="1"/>
          </p:cNvPicPr>
          <p:nvPr/>
        </p:nvPicPr>
        <p:blipFill rotWithShape="1">
          <a:blip r:embed="rId2" cstate="print">
            <a:duotone>
              <a:prstClr val="black"/>
              <a:schemeClr val="bg1">
                <a:tint val="45000"/>
                <a:satMod val="400000"/>
              </a:schemeClr>
            </a:duotone>
            <a:alphaModFix amt="2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15" y="10"/>
            <a:ext cx="12192000" cy="6857991"/>
          </a:xfrm>
          <a:prstGeom prst="rect">
            <a:avLst/>
          </a:prstGeom>
        </p:spPr>
      </p:pic>
      <p:sp>
        <p:nvSpPr>
          <p:cNvPr id="5" name="Title 4">
            <a:extLst>
              <a:ext uri="{FF2B5EF4-FFF2-40B4-BE49-F238E27FC236}">
                <a16:creationId xmlns:a16="http://schemas.microsoft.com/office/drawing/2014/main" id="{FEF7A83A-E4B9-4B82-9CBF-75520063F107}"/>
              </a:ext>
            </a:extLst>
          </p:cNvPr>
          <p:cNvSpPr>
            <a:spLocks noGrp="1"/>
          </p:cNvSpPr>
          <p:nvPr>
            <p:ph type="ctrTitle"/>
          </p:nvPr>
        </p:nvSpPr>
        <p:spPr/>
        <p:txBody>
          <a:bodyPr>
            <a:normAutofit/>
          </a:bodyPr>
          <a:lstStyle/>
          <a:p>
            <a:r>
              <a:rPr lang="en-US" b="1" cap="small" dirty="0"/>
              <a:t>Subjects of Bargaining</a:t>
            </a:r>
          </a:p>
        </p:txBody>
      </p:sp>
      <p:sp>
        <p:nvSpPr>
          <p:cNvPr id="6" name="Subtitle 5">
            <a:extLst>
              <a:ext uri="{FF2B5EF4-FFF2-40B4-BE49-F238E27FC236}">
                <a16:creationId xmlns:a16="http://schemas.microsoft.com/office/drawing/2014/main" id="{7012B4EE-2039-4E02-8C6F-3546B2E99AD7}"/>
              </a:ext>
            </a:extLst>
          </p:cNvPr>
          <p:cNvSpPr>
            <a:spLocks noGrp="1"/>
          </p:cNvSpPr>
          <p:nvPr>
            <p:ph type="subTitle" idx="1"/>
          </p:nvPr>
        </p:nvSpPr>
        <p:spPr/>
        <p:txBody>
          <a:bodyPr>
            <a:normAutofit/>
          </a:bodyPr>
          <a:lstStyle/>
          <a:p>
            <a:r>
              <a:rPr lang="en-US" dirty="0"/>
              <a:t>Anticipating what will be at issue</a:t>
            </a:r>
          </a:p>
        </p:txBody>
      </p:sp>
    </p:spTree>
    <p:extLst>
      <p:ext uri="{BB962C8B-B14F-4D97-AF65-F5344CB8AC3E}">
        <p14:creationId xmlns:p14="http://schemas.microsoft.com/office/powerpoint/2010/main" val="1257487047"/>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295275" y="5143411"/>
            <a:ext cx="11029950" cy="1047525"/>
          </a:xfrm>
        </p:spPr>
        <p:txBody>
          <a:bodyPr>
            <a:normAutofit/>
          </a:bodyPr>
          <a:lstStyle/>
          <a:p>
            <a:r>
              <a:rPr lang="en-US" b="1" dirty="0"/>
              <a:t>* Prohibited Subjects are “illegal” in the sense that they are not enforceable:</a:t>
            </a:r>
          </a:p>
          <a:p>
            <a:r>
              <a:rPr lang="en-US" sz="1700" i="1" dirty="0"/>
              <a:t>United Teachers of Los Angeles v. Los Angeles Unified School District</a:t>
            </a:r>
            <a:r>
              <a:rPr lang="en-US" sz="1700" b="1" i="1" dirty="0"/>
              <a:t> </a:t>
            </a:r>
            <a:r>
              <a:rPr lang="en-US" sz="1700" dirty="0"/>
              <a:t>(2012) 54 Cal. 4th 504: </a:t>
            </a:r>
            <a:r>
              <a:rPr lang="en-US" sz="1700" b="1" i="1" dirty="0"/>
              <a:t>Collective bargaining provisions which annul, replace, set aside, or “directly conflicts with” provisions of the Education Code cannot be enforced. </a:t>
            </a:r>
            <a:endParaRPr lang="en-US" sz="1700" dirty="0"/>
          </a:p>
        </p:txBody>
      </p:sp>
      <p:graphicFrame>
        <p:nvGraphicFramePr>
          <p:cNvPr id="5" name="Diagram 4"/>
          <p:cNvGraphicFramePr/>
          <p:nvPr>
            <p:extLst>
              <p:ext uri="{D42A27DB-BD31-4B8C-83A1-F6EECF244321}">
                <p14:modId xmlns:p14="http://schemas.microsoft.com/office/powerpoint/2010/main" val="1454021824"/>
              </p:ext>
            </p:extLst>
          </p:nvPr>
        </p:nvGraphicFramePr>
        <p:xfrm>
          <a:off x="1924424" y="890005"/>
          <a:ext cx="8916030" cy="4253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9BBAA22F-19F5-6DDB-A770-57334D02A356}"/>
              </a:ext>
            </a:extLst>
          </p:cNvPr>
          <p:cNvSpPr txBox="1">
            <a:spLocks/>
          </p:cNvSpPr>
          <p:nvPr/>
        </p:nvSpPr>
        <p:spPr>
          <a:xfrm>
            <a:off x="209176" y="178319"/>
            <a:ext cx="10058400" cy="711687"/>
          </a:xfrm>
          <a:prstGeom prst="rect">
            <a:avLst/>
          </a:prstGeom>
        </p:spPr>
        <p:txBody>
          <a:bodyPr>
            <a:normAutofit fontScale="92500" lnSpcReduction="1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defRPr/>
            </a:pPr>
            <a:r>
              <a:rPr lang="en-US" sz="5400" i="1" dirty="0">
                <a:latin typeface="+mn-lt"/>
              </a:rPr>
              <a:t>Scope of Representation</a:t>
            </a:r>
          </a:p>
        </p:txBody>
      </p:sp>
    </p:spTree>
    <p:extLst>
      <p:ext uri="{BB962C8B-B14F-4D97-AF65-F5344CB8AC3E}">
        <p14:creationId xmlns:p14="http://schemas.microsoft.com/office/powerpoint/2010/main" val="10402456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pic>
        <p:nvPicPr>
          <p:cNvPr id="3" name="Picture 2" descr="A picture containing engineering drawing&#10;&#10;Description automatically generated">
            <a:extLst>
              <a:ext uri="{FF2B5EF4-FFF2-40B4-BE49-F238E27FC236}">
                <a16:creationId xmlns:a16="http://schemas.microsoft.com/office/drawing/2014/main" id="{A54CE82B-1242-4B8D-B18E-67FFA6139526}"/>
              </a:ext>
            </a:extLst>
          </p:cNvPr>
          <p:cNvPicPr>
            <a:picLocks noChangeAspect="1"/>
          </p:cNvPicPr>
          <p:nvPr/>
        </p:nvPicPr>
        <p:blipFill rotWithShape="1">
          <a:blip r:embed="rId2" cstate="print">
            <a:alphaModFix amt="35000"/>
            <a:duotone>
              <a:prstClr val="black"/>
              <a:schemeClr val="accent2">
                <a:tint val="45000"/>
                <a:satMod val="400000"/>
              </a:schemeClr>
            </a:duoton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20" y="10"/>
            <a:ext cx="12191980" cy="6857990"/>
          </a:xfrm>
          <a:prstGeom prst="rect">
            <a:avLst/>
          </a:prstGeom>
        </p:spPr>
      </p:pic>
      <p:sp>
        <p:nvSpPr>
          <p:cNvPr id="5" name="Title 4">
            <a:extLst>
              <a:ext uri="{FF2B5EF4-FFF2-40B4-BE49-F238E27FC236}">
                <a16:creationId xmlns:a16="http://schemas.microsoft.com/office/drawing/2014/main" id="{C626193F-D90E-4F30-885C-4065C3B8FF36}"/>
              </a:ext>
            </a:extLst>
          </p:cNvPr>
          <p:cNvSpPr>
            <a:spLocks noGrp="1"/>
          </p:cNvSpPr>
          <p:nvPr>
            <p:ph type="ctrTitle"/>
          </p:nvPr>
        </p:nvSpPr>
        <p:spPr>
          <a:xfrm>
            <a:off x="575733" y="758952"/>
            <a:ext cx="10955867" cy="3566160"/>
          </a:xfrm>
        </p:spPr>
        <p:txBody>
          <a:bodyPr>
            <a:normAutofit/>
          </a:bodyPr>
          <a:lstStyle/>
          <a:p>
            <a:r>
              <a:rPr lang="en-US" b="1" cap="small" dirty="0">
                <a:solidFill>
                  <a:srgbClr val="FFFFFF"/>
                </a:solidFill>
              </a:rPr>
              <a:t>Preparing for Negotiations</a:t>
            </a:r>
          </a:p>
        </p:txBody>
      </p:sp>
      <p:sp>
        <p:nvSpPr>
          <p:cNvPr id="6" name="Subtitle 5">
            <a:extLst>
              <a:ext uri="{FF2B5EF4-FFF2-40B4-BE49-F238E27FC236}">
                <a16:creationId xmlns:a16="http://schemas.microsoft.com/office/drawing/2014/main" id="{6B28A00F-3DD6-44C6-86DE-A887F17B38AE}"/>
              </a:ext>
            </a:extLst>
          </p:cNvPr>
          <p:cNvSpPr>
            <a:spLocks noGrp="1"/>
          </p:cNvSpPr>
          <p:nvPr>
            <p:ph type="subTitle" idx="1"/>
          </p:nvPr>
        </p:nvSpPr>
        <p:spPr>
          <a:xfrm>
            <a:off x="1100051" y="4455621"/>
            <a:ext cx="10058400" cy="1143000"/>
          </a:xfrm>
        </p:spPr>
        <p:txBody>
          <a:bodyPr>
            <a:normAutofit/>
          </a:bodyPr>
          <a:lstStyle/>
          <a:p>
            <a:r>
              <a:rPr lang="en-US" sz="1500" dirty="0">
                <a:solidFill>
                  <a:srgbClr val="FFFFFF"/>
                </a:solidFill>
              </a:rPr>
              <a:t>PRACTICE PROPER PREPARATION</a:t>
            </a:r>
          </a:p>
        </p:txBody>
      </p:sp>
      <p:cxnSp>
        <p:nvCxnSpPr>
          <p:cNvPr id="18" name="Straight Connector 17">
            <a:extLst>
              <a:ext uri="{FF2B5EF4-FFF2-40B4-BE49-F238E27FC236}">
                <a16:creationId xmlns:a16="http://schemas.microsoft.com/office/drawing/2014/main" id="{ED26D631-71B1-41FC-8183-9A37F884E4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B0DD4D4C-0A16-4FBA-9931-1F0FCE92E2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10E8F221-2C17-451E-A781-791A48BDA1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4696839"/>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A9BA3-29F4-4712-BDC6-79DA35C07CBA}"/>
              </a:ext>
            </a:extLst>
          </p:cNvPr>
          <p:cNvSpPr>
            <a:spLocks noGrp="1"/>
          </p:cNvSpPr>
          <p:nvPr>
            <p:ph type="title"/>
          </p:nvPr>
        </p:nvSpPr>
        <p:spPr>
          <a:xfrm>
            <a:off x="1097280" y="286603"/>
            <a:ext cx="10058400" cy="1450757"/>
          </a:xfrm>
        </p:spPr>
        <p:txBody>
          <a:bodyPr>
            <a:normAutofit/>
          </a:bodyPr>
          <a:lstStyle/>
          <a:p>
            <a:r>
              <a:rPr lang="en-US" dirty="0"/>
              <a:t>Advice From a Chief Negotiator</a:t>
            </a:r>
          </a:p>
        </p:txBody>
      </p:sp>
      <p:sp>
        <p:nvSpPr>
          <p:cNvPr id="4" name="Slide Number Placeholder 3">
            <a:extLst>
              <a:ext uri="{FF2B5EF4-FFF2-40B4-BE49-F238E27FC236}">
                <a16:creationId xmlns:a16="http://schemas.microsoft.com/office/drawing/2014/main" id="{F2BDE7D7-CCB0-493D-B417-47023C2B5148}"/>
              </a:ext>
            </a:extLst>
          </p:cNvPr>
          <p:cNvSpPr>
            <a:spLocks noGrp="1"/>
          </p:cNvSpPr>
          <p:nvPr>
            <p:ph type="sldNum" sz="quarter" idx="12"/>
          </p:nvPr>
        </p:nvSpPr>
        <p:spPr>
          <a:xfrm>
            <a:off x="9900458" y="6459785"/>
            <a:ext cx="1312025" cy="365125"/>
          </a:xfrm>
        </p:spPr>
        <p:txBody>
          <a:bodyPr>
            <a:normAutofit/>
          </a:bodyPr>
          <a:lstStyle/>
          <a:p>
            <a:pPr marL="0" marR="0" lvl="0" indent="0" defTabSz="457200" rtl="0" eaLnBrk="1" fontAlgn="auto" latinLnBrk="0" hangingPunct="1">
              <a:spcBef>
                <a:spcPts val="0"/>
              </a:spcBef>
              <a:spcAft>
                <a:spcPts val="600"/>
              </a:spcAft>
              <a:buClrTx/>
              <a:buSzTx/>
              <a:buFontTx/>
              <a:buNone/>
              <a:tabLst/>
              <a:defRPr/>
            </a:pPr>
            <a:fld id="{B8BF74C0-9909-43BC-B6B8-0CD044226479}" type="slidenum">
              <a:rPr kumimoji="0" lang="en-US" b="1" i="0" u="none" strike="noStrike" kern="1200" cap="none" spc="0" normalizeH="0" baseline="0" noProof="0" smtClean="0">
                <a:ln>
                  <a:noFill/>
                </a:ln>
                <a:effectLst/>
                <a:uLnTx/>
                <a:uFillTx/>
                <a:latin typeface="Calibri Light" panose="020F0302020204030204"/>
                <a:ea typeface="+mn-ea"/>
                <a:cs typeface="+mn-cs"/>
              </a:rPr>
              <a:pPr marL="0" marR="0" lvl="0" indent="0" defTabSz="457200" rtl="0" eaLnBrk="1" fontAlgn="auto" latinLnBrk="0" hangingPunct="1">
                <a:spcBef>
                  <a:spcPts val="0"/>
                </a:spcBef>
                <a:spcAft>
                  <a:spcPts val="600"/>
                </a:spcAft>
                <a:buClrTx/>
                <a:buSzTx/>
                <a:buFontTx/>
                <a:buNone/>
                <a:tabLst/>
                <a:defRPr/>
              </a:pPr>
              <a:t>11</a:t>
            </a:fld>
            <a:endParaRPr kumimoji="0" lang="en-US" b="1" i="0" u="none" strike="noStrike" kern="1200" cap="none" spc="0" normalizeH="0" baseline="0" noProof="0">
              <a:ln>
                <a:noFill/>
              </a:ln>
              <a:effectLst/>
              <a:uLnTx/>
              <a:uFillTx/>
              <a:latin typeface="Calibri Light" panose="020F0302020204030204"/>
              <a:ea typeface="+mn-ea"/>
              <a:cs typeface="+mn-cs"/>
            </a:endParaRPr>
          </a:p>
        </p:txBody>
      </p:sp>
      <p:graphicFrame>
        <p:nvGraphicFramePr>
          <p:cNvPr id="18" name="Content Placeholder 2">
            <a:extLst>
              <a:ext uri="{FF2B5EF4-FFF2-40B4-BE49-F238E27FC236}">
                <a16:creationId xmlns:a16="http://schemas.microsoft.com/office/drawing/2014/main" id="{661D9A1C-AA89-38B7-2977-F1A467D9D4A9}"/>
              </a:ext>
            </a:extLst>
          </p:cNvPr>
          <p:cNvGraphicFramePr>
            <a:graphicFrameLocks noGrp="1"/>
          </p:cNvGraphicFramePr>
          <p:nvPr>
            <p:ph idx="1"/>
            <p:extLst>
              <p:ext uri="{D42A27DB-BD31-4B8C-83A1-F6EECF244321}">
                <p14:modId xmlns:p14="http://schemas.microsoft.com/office/powerpoint/2010/main" val="25361266"/>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533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99000"/>
                <a:satMod val="140000"/>
              </a:schemeClr>
            </a:gs>
            <a:gs pos="65000">
              <a:schemeClr val="bg2">
                <a:tint val="100000"/>
                <a:shade val="80000"/>
                <a:satMod val="130000"/>
              </a:schemeClr>
            </a:gs>
            <a:gs pos="100000">
              <a:schemeClr val="bg2">
                <a:tint val="100000"/>
                <a:shade val="48000"/>
                <a:satMod val="120000"/>
              </a:schemeClr>
            </a:gs>
          </a:gsLst>
          <a:lin ang="16200000" scaled="0"/>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4CE82B-1242-4B8D-B18E-67FFA6139526}"/>
              </a:ext>
            </a:extLst>
          </p:cNvPr>
          <p:cNvPicPr>
            <a:picLocks noChangeAspect="1"/>
          </p:cNvPicPr>
          <p:nvPr/>
        </p:nvPicPr>
        <p:blipFill rotWithShape="1">
          <a:blip r:embed="rId2" cstate="print">
            <a:duotone>
              <a:prstClr val="black"/>
              <a:schemeClr val="tx2">
                <a:tint val="45000"/>
                <a:satMod val="400000"/>
              </a:schemeClr>
            </a:duotone>
            <a:alphaModFix amt="4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20" y="10"/>
            <a:ext cx="12191980" cy="6857990"/>
          </a:xfrm>
          <a:prstGeom prst="rect">
            <a:avLst/>
          </a:prstGeom>
        </p:spPr>
      </p:pic>
      <p:sp>
        <p:nvSpPr>
          <p:cNvPr id="5" name="Title 4">
            <a:extLst>
              <a:ext uri="{FF2B5EF4-FFF2-40B4-BE49-F238E27FC236}">
                <a16:creationId xmlns:a16="http://schemas.microsoft.com/office/drawing/2014/main" id="{C626193F-D90E-4F30-885C-4065C3B8FF36}"/>
              </a:ext>
            </a:extLst>
          </p:cNvPr>
          <p:cNvSpPr>
            <a:spLocks noGrp="1"/>
          </p:cNvSpPr>
          <p:nvPr>
            <p:ph type="ctrTitle"/>
          </p:nvPr>
        </p:nvSpPr>
        <p:spPr>
          <a:xfrm>
            <a:off x="1097280" y="758952"/>
            <a:ext cx="10058400" cy="3566160"/>
          </a:xfrm>
        </p:spPr>
        <p:txBody>
          <a:bodyPr>
            <a:normAutofit/>
          </a:bodyPr>
          <a:lstStyle/>
          <a:p>
            <a:r>
              <a:rPr lang="en-US" b="1" cap="small" dirty="0"/>
              <a:t>Playing the Position</a:t>
            </a:r>
          </a:p>
        </p:txBody>
      </p:sp>
      <p:sp>
        <p:nvSpPr>
          <p:cNvPr id="6" name="Subtitle 5">
            <a:extLst>
              <a:ext uri="{FF2B5EF4-FFF2-40B4-BE49-F238E27FC236}">
                <a16:creationId xmlns:a16="http://schemas.microsoft.com/office/drawing/2014/main" id="{6B28A00F-3DD6-44C6-86DE-A887F17B38AE}"/>
              </a:ext>
            </a:extLst>
          </p:cNvPr>
          <p:cNvSpPr>
            <a:spLocks noGrp="1"/>
          </p:cNvSpPr>
          <p:nvPr>
            <p:ph type="subTitle" idx="1"/>
          </p:nvPr>
        </p:nvSpPr>
        <p:spPr>
          <a:xfrm>
            <a:off x="1100051" y="4455621"/>
            <a:ext cx="10058400" cy="1143000"/>
          </a:xfrm>
        </p:spPr>
        <p:txBody>
          <a:bodyPr>
            <a:normAutofit/>
          </a:bodyPr>
          <a:lstStyle/>
          <a:p>
            <a:r>
              <a:rPr lang="en-US" dirty="0"/>
              <a:t>Building Your Negotiation Team</a:t>
            </a:r>
          </a:p>
        </p:txBody>
      </p:sp>
      <p:cxnSp>
        <p:nvCxnSpPr>
          <p:cNvPr id="11" name="Straight Connector 10">
            <a:extLst>
              <a:ext uri="{FF2B5EF4-FFF2-40B4-BE49-F238E27FC236}">
                <a16:creationId xmlns:a16="http://schemas.microsoft.com/office/drawing/2014/main" id="{C117F0FD-C691-43EE-92C7-3C87A971D9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5E5976DF-0EAA-46D4-9BCB-BD689444A3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64648040-62BC-4A8B-896F-E8D87A643F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607628"/>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3529AFD-5A84-4419-9390-0E9584F35D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1FFD9C4-5E6D-4E44-8CCD-24EF7B6FF1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E8DA9BA3-29F4-4712-BDC6-79DA35C07CBA}"/>
              </a:ext>
            </a:extLst>
          </p:cNvPr>
          <p:cNvSpPr>
            <a:spLocks noGrp="1"/>
          </p:cNvSpPr>
          <p:nvPr>
            <p:ph type="title"/>
          </p:nvPr>
        </p:nvSpPr>
        <p:spPr>
          <a:xfrm>
            <a:off x="492370" y="516835"/>
            <a:ext cx="3084844" cy="5772840"/>
          </a:xfrm>
        </p:spPr>
        <p:txBody>
          <a:bodyPr anchor="ctr">
            <a:normAutofit/>
          </a:bodyPr>
          <a:lstStyle/>
          <a:p>
            <a:r>
              <a:rPr lang="en-US" sz="3600" dirty="0">
                <a:solidFill>
                  <a:srgbClr val="FFFFFF"/>
                </a:solidFill>
              </a:rPr>
              <a:t>ESTABLISH ROLES IN NEGOTIATION</a:t>
            </a:r>
          </a:p>
        </p:txBody>
      </p:sp>
      <p:sp>
        <p:nvSpPr>
          <p:cNvPr id="14" name="Rectangle 13">
            <a:extLst>
              <a:ext uri="{FF2B5EF4-FFF2-40B4-BE49-F238E27FC236}">
                <a16:creationId xmlns:a16="http://schemas.microsoft.com/office/drawing/2014/main" id="{6B3B2DB5-1B01-4A7A-B79B-E180757E61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3884DABA-CB75-47E6-BCF4-E74F0439A041}"/>
              </a:ext>
            </a:extLst>
          </p:cNvPr>
          <p:cNvSpPr>
            <a:spLocks noGrp="1"/>
          </p:cNvSpPr>
          <p:nvPr>
            <p:ph type="sldNum" sz="quarter" idx="12"/>
          </p:nvPr>
        </p:nvSpPr>
        <p:spPr>
          <a:xfrm>
            <a:off x="10123055" y="6459785"/>
            <a:ext cx="1089428" cy="365125"/>
          </a:xfrm>
        </p:spPr>
        <p:txBody>
          <a:bodyPr>
            <a:normAutofit/>
          </a:bodyPr>
          <a:lstStyle/>
          <a:p>
            <a:pPr marL="0" marR="0" lvl="0" indent="0" defTabSz="457200" rtl="0" eaLnBrk="1" fontAlgn="auto" latinLnBrk="0" hangingPunct="1">
              <a:spcBef>
                <a:spcPts val="0"/>
              </a:spcBef>
              <a:spcAft>
                <a:spcPts val="600"/>
              </a:spcAft>
              <a:buClrTx/>
              <a:buSzTx/>
              <a:buFontTx/>
              <a:buNone/>
              <a:tabLst/>
              <a:defRPr/>
            </a:pPr>
            <a:fld id="{B8BF74C0-9909-43BC-B6B8-0CD044226479}" type="slidenum">
              <a:rPr kumimoji="0" lang="en-US" b="1" i="0" u="none" strike="noStrike" kern="1200" cap="none" spc="0" normalizeH="0" baseline="0" noProof="0">
                <a:ln>
                  <a:noFill/>
                </a:ln>
                <a:solidFill>
                  <a:schemeClr val="tx2"/>
                </a:solidFill>
                <a:effectLst/>
                <a:uLnTx/>
                <a:uFillTx/>
                <a:latin typeface="Calibri Light" panose="020F0302020204030204"/>
                <a:ea typeface="+mn-ea"/>
                <a:cs typeface="+mn-cs"/>
              </a:rPr>
              <a:pPr marL="0" marR="0" lvl="0" indent="0" defTabSz="457200" rtl="0" eaLnBrk="1" fontAlgn="auto" latinLnBrk="0" hangingPunct="1">
                <a:spcBef>
                  <a:spcPts val="0"/>
                </a:spcBef>
                <a:spcAft>
                  <a:spcPts val="600"/>
                </a:spcAft>
                <a:buClrTx/>
                <a:buSzTx/>
                <a:buFontTx/>
                <a:buNone/>
                <a:tabLst/>
                <a:defRPr/>
              </a:pPr>
              <a:t>13</a:t>
            </a:fld>
            <a:endParaRPr kumimoji="0" lang="en-US" b="1" i="0" u="none" strike="noStrike" kern="1200" cap="none" spc="0" normalizeH="0" baseline="0" noProof="0">
              <a:ln>
                <a:noFill/>
              </a:ln>
              <a:solidFill>
                <a:schemeClr val="tx2"/>
              </a:solidFill>
              <a:effectLst/>
              <a:uLnTx/>
              <a:uFillTx/>
              <a:latin typeface="Calibri Light" panose="020F0302020204030204"/>
              <a:ea typeface="+mn-ea"/>
              <a:cs typeface="+mn-cs"/>
            </a:endParaRPr>
          </a:p>
        </p:txBody>
      </p:sp>
      <p:graphicFrame>
        <p:nvGraphicFramePr>
          <p:cNvPr id="6" name="Content Placeholder 2">
            <a:extLst>
              <a:ext uri="{FF2B5EF4-FFF2-40B4-BE49-F238E27FC236}">
                <a16:creationId xmlns:a16="http://schemas.microsoft.com/office/drawing/2014/main" id="{4A247944-3EE0-4002-5933-0BD2FA734B15}"/>
              </a:ext>
            </a:extLst>
          </p:cNvPr>
          <p:cNvGraphicFramePr>
            <a:graphicFrameLocks noGrp="1"/>
          </p:cNvGraphicFramePr>
          <p:nvPr>
            <p:ph idx="1"/>
            <p:extLst>
              <p:ext uri="{D42A27DB-BD31-4B8C-83A1-F6EECF244321}">
                <p14:modId xmlns:p14="http://schemas.microsoft.com/office/powerpoint/2010/main" val="284795745"/>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0891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7DE55D1-45B2-0087-F37D-EF35CCF37D4B}"/>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83529AFD-5A84-4419-9390-0E9584F35D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1FFD9C4-5E6D-4E44-8CCD-24EF7B6FF1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3C9C28E7-265F-6BA7-C925-C932B1C9F017}"/>
              </a:ext>
            </a:extLst>
          </p:cNvPr>
          <p:cNvSpPr>
            <a:spLocks noGrp="1"/>
          </p:cNvSpPr>
          <p:nvPr>
            <p:ph type="title"/>
          </p:nvPr>
        </p:nvSpPr>
        <p:spPr>
          <a:xfrm>
            <a:off x="492370" y="516835"/>
            <a:ext cx="3084844" cy="5772840"/>
          </a:xfrm>
        </p:spPr>
        <p:txBody>
          <a:bodyPr anchor="ctr">
            <a:normAutofit/>
          </a:bodyPr>
          <a:lstStyle/>
          <a:p>
            <a:r>
              <a:rPr lang="en-US" sz="3600" dirty="0">
                <a:solidFill>
                  <a:srgbClr val="FFFFFF"/>
                </a:solidFill>
              </a:rPr>
              <a:t>WHO’S ON THE BARGAINING TEAM?</a:t>
            </a:r>
          </a:p>
        </p:txBody>
      </p:sp>
      <p:sp>
        <p:nvSpPr>
          <p:cNvPr id="20" name="Rectangle 19">
            <a:extLst>
              <a:ext uri="{FF2B5EF4-FFF2-40B4-BE49-F238E27FC236}">
                <a16:creationId xmlns:a16="http://schemas.microsoft.com/office/drawing/2014/main" id="{6B3B2DB5-1B01-4A7A-B79B-E180757E61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6F3E5E5D-65DF-6832-6CDC-0E15FB137EEC}"/>
              </a:ext>
            </a:extLst>
          </p:cNvPr>
          <p:cNvSpPr>
            <a:spLocks noGrp="1"/>
          </p:cNvSpPr>
          <p:nvPr>
            <p:ph type="sldNum" sz="quarter" idx="12"/>
          </p:nvPr>
        </p:nvSpPr>
        <p:spPr>
          <a:xfrm>
            <a:off x="10123055" y="6459785"/>
            <a:ext cx="1089428" cy="365125"/>
          </a:xfrm>
        </p:spPr>
        <p:txBody>
          <a:bodyPr>
            <a:normAutofit/>
          </a:bodyPr>
          <a:lstStyle/>
          <a:p>
            <a:pPr marL="0" marR="0" lvl="0" indent="0" defTabSz="457200" rtl="0" eaLnBrk="1" fontAlgn="auto" latinLnBrk="0" hangingPunct="1">
              <a:spcBef>
                <a:spcPts val="0"/>
              </a:spcBef>
              <a:spcAft>
                <a:spcPts val="600"/>
              </a:spcAft>
              <a:buClrTx/>
              <a:buSzTx/>
              <a:buFontTx/>
              <a:buNone/>
              <a:tabLst/>
              <a:defRPr/>
            </a:pPr>
            <a:fld id="{B8BF74C0-9909-43BC-B6B8-0CD044226479}" type="slidenum">
              <a:rPr kumimoji="0" lang="en-US" b="1" i="0" u="none" strike="noStrike" kern="1200" cap="none" spc="0" normalizeH="0" baseline="0" noProof="0">
                <a:ln>
                  <a:noFill/>
                </a:ln>
                <a:solidFill>
                  <a:schemeClr val="tx2"/>
                </a:solidFill>
                <a:effectLst/>
                <a:uLnTx/>
                <a:uFillTx/>
                <a:latin typeface="Calibri Light" panose="020F0302020204030204"/>
                <a:ea typeface="+mn-ea"/>
                <a:cs typeface="+mn-cs"/>
              </a:rPr>
              <a:pPr marL="0" marR="0" lvl="0" indent="0" defTabSz="457200" rtl="0" eaLnBrk="1" fontAlgn="auto" latinLnBrk="0" hangingPunct="1">
                <a:spcBef>
                  <a:spcPts val="0"/>
                </a:spcBef>
                <a:spcAft>
                  <a:spcPts val="600"/>
                </a:spcAft>
                <a:buClrTx/>
                <a:buSzTx/>
                <a:buFontTx/>
                <a:buNone/>
                <a:tabLst/>
                <a:defRPr/>
              </a:pPr>
              <a:t>14</a:t>
            </a:fld>
            <a:endParaRPr kumimoji="0" lang="en-US" b="1" i="0" u="none" strike="noStrike" kern="1200" cap="none" spc="0" normalizeH="0" baseline="0" noProof="0">
              <a:ln>
                <a:noFill/>
              </a:ln>
              <a:solidFill>
                <a:schemeClr val="tx2"/>
              </a:solidFill>
              <a:effectLst/>
              <a:uLnTx/>
              <a:uFillTx/>
              <a:latin typeface="Calibri Light" panose="020F0302020204030204"/>
              <a:ea typeface="+mn-ea"/>
              <a:cs typeface="+mn-cs"/>
            </a:endParaRPr>
          </a:p>
        </p:txBody>
      </p:sp>
      <p:graphicFrame>
        <p:nvGraphicFramePr>
          <p:cNvPr id="21" name="Content Placeholder 2">
            <a:extLst>
              <a:ext uri="{FF2B5EF4-FFF2-40B4-BE49-F238E27FC236}">
                <a16:creationId xmlns:a16="http://schemas.microsoft.com/office/drawing/2014/main" id="{FFBC6DDE-0854-BB7F-7848-00D34C6B762D}"/>
              </a:ext>
            </a:extLst>
          </p:cNvPr>
          <p:cNvGraphicFramePr>
            <a:graphicFrameLocks noGrp="1"/>
          </p:cNvGraphicFramePr>
          <p:nvPr>
            <p:ph idx="1"/>
            <p:extLst>
              <p:ext uri="{D42A27DB-BD31-4B8C-83A1-F6EECF244321}">
                <p14:modId xmlns:p14="http://schemas.microsoft.com/office/powerpoint/2010/main" val="4089709347"/>
              </p:ext>
            </p:extLst>
          </p:nvPr>
        </p:nvGraphicFramePr>
        <p:xfrm>
          <a:off x="4741863" y="246184"/>
          <a:ext cx="6694467" cy="63304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123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A9BA3-29F4-4712-BDC6-79DA35C07CBA}"/>
              </a:ext>
            </a:extLst>
          </p:cNvPr>
          <p:cNvSpPr>
            <a:spLocks noGrp="1"/>
          </p:cNvSpPr>
          <p:nvPr>
            <p:ph type="title"/>
          </p:nvPr>
        </p:nvSpPr>
        <p:spPr/>
        <p:txBody>
          <a:bodyPr>
            <a:normAutofit/>
          </a:bodyPr>
          <a:lstStyle/>
          <a:p>
            <a:r>
              <a:rPr lang="en-US" sz="5400" dirty="0"/>
              <a:t>Include Legal Counsel? </a:t>
            </a:r>
          </a:p>
        </p:txBody>
      </p:sp>
      <p:sp>
        <p:nvSpPr>
          <p:cNvPr id="3" name="Content Placeholder 2">
            <a:extLst>
              <a:ext uri="{FF2B5EF4-FFF2-40B4-BE49-F238E27FC236}">
                <a16:creationId xmlns:a16="http://schemas.microsoft.com/office/drawing/2014/main" id="{82F9FF28-3DE4-4D82-906D-D0E4CC552555}"/>
              </a:ext>
            </a:extLst>
          </p:cNvPr>
          <p:cNvSpPr>
            <a:spLocks noGrp="1"/>
          </p:cNvSpPr>
          <p:nvPr>
            <p:ph idx="1"/>
          </p:nvPr>
        </p:nvSpPr>
        <p:spPr>
          <a:xfrm>
            <a:off x="1187776" y="1845734"/>
            <a:ext cx="9967903" cy="4023360"/>
          </a:xfrm>
        </p:spPr>
        <p:txBody>
          <a:bodyPr>
            <a:normAutofit/>
          </a:bodyPr>
          <a:lstStyle/>
          <a:p>
            <a:pPr marL="201168" lvl="1" indent="0">
              <a:buNone/>
            </a:pPr>
            <a:r>
              <a:rPr lang="en-US" sz="3600" dirty="0"/>
              <a:t>Legal Counsel’s (unbiased) Point of View</a:t>
            </a:r>
          </a:p>
          <a:p>
            <a:pPr marL="692150" lvl="2" indent="-409575">
              <a:buClr>
                <a:schemeClr val="accent1"/>
              </a:buClr>
              <a:buFont typeface="Wingdings" panose="05000000000000000000" pitchFamily="2" charset="2"/>
              <a:buChar char="Ø"/>
            </a:pPr>
            <a:r>
              <a:rPr lang="en-US" sz="2800" dirty="0"/>
              <a:t>Collective bargaining agreements are </a:t>
            </a:r>
            <a:r>
              <a:rPr lang="en-US" sz="2800" b="1" dirty="0">
                <a:solidFill>
                  <a:schemeClr val="accent2"/>
                </a:solidFill>
              </a:rPr>
              <a:t>legally binding </a:t>
            </a:r>
            <a:r>
              <a:rPr lang="en-US" sz="2800" dirty="0"/>
              <a:t>documents.</a:t>
            </a:r>
          </a:p>
          <a:p>
            <a:pPr marL="692150" lvl="2" indent="-409575">
              <a:buClr>
                <a:schemeClr val="accent1"/>
              </a:buClr>
              <a:buFont typeface="Wingdings" panose="05000000000000000000" pitchFamily="2" charset="2"/>
              <a:buChar char="Ø"/>
            </a:pPr>
            <a:r>
              <a:rPr lang="en-US" sz="2800" dirty="0"/>
              <a:t>CBAs </a:t>
            </a:r>
            <a:r>
              <a:rPr lang="en-US" sz="2800" b="1" dirty="0">
                <a:solidFill>
                  <a:schemeClr val="accent2"/>
                </a:solidFill>
              </a:rPr>
              <a:t>govern</a:t>
            </a:r>
            <a:r>
              <a:rPr lang="en-US" sz="2800" dirty="0"/>
              <a:t> the working relationship between management and the employees, as well as establishing each other’s respective rights.</a:t>
            </a:r>
          </a:p>
          <a:p>
            <a:pPr marL="692150" lvl="2" indent="-409575">
              <a:buClr>
                <a:schemeClr val="accent1"/>
              </a:buClr>
              <a:buFont typeface="Wingdings" panose="05000000000000000000" pitchFamily="2" charset="2"/>
              <a:buChar char="Ø"/>
            </a:pPr>
            <a:r>
              <a:rPr lang="en-US" sz="2800" dirty="0"/>
              <a:t>CBAs impact 85% (or more) of the District budget.</a:t>
            </a:r>
          </a:p>
          <a:p>
            <a:pPr marL="692150" lvl="2" indent="-409575">
              <a:buClr>
                <a:schemeClr val="accent1"/>
              </a:buClr>
              <a:buFont typeface="Wingdings" panose="05000000000000000000" pitchFamily="2" charset="2"/>
              <a:buChar char="Ø"/>
            </a:pPr>
            <a:r>
              <a:rPr lang="en-US" sz="2800" dirty="0"/>
              <a:t>Fees and Expenses may be a reimbursable Mandated Cost.</a:t>
            </a:r>
          </a:p>
        </p:txBody>
      </p:sp>
      <p:sp>
        <p:nvSpPr>
          <p:cNvPr id="4" name="Slide Number Placeholder 3">
            <a:extLst>
              <a:ext uri="{FF2B5EF4-FFF2-40B4-BE49-F238E27FC236}">
                <a16:creationId xmlns:a16="http://schemas.microsoft.com/office/drawing/2014/main" id="{C62C1BDA-1774-4A34-B96A-A38444D8C0E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BF74C0-9909-43BC-B6B8-0CD044226479}" type="slidenum">
              <a:rPr kumimoji="0" lang="en-US" sz="1600" b="1" i="0" u="none" strike="noStrike" kern="1200" cap="none" spc="0" normalizeH="0" baseline="0" noProof="0" smtClean="0">
                <a:ln>
                  <a:noFill/>
                </a:ln>
                <a:solidFill>
                  <a:srgbClr val="FFFFFF"/>
                </a:solidFill>
                <a:effectLst/>
                <a:uLnTx/>
                <a:uFillTx/>
                <a:latin typeface="Calibri Light" panose="020F03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600" b="1" i="0" u="none" strike="noStrike" kern="1200" cap="none" spc="0" normalizeH="0" baseline="0" noProof="0" dirty="0">
              <a:ln>
                <a:noFill/>
              </a:ln>
              <a:solidFill>
                <a:srgbClr val="FFFFFF"/>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4653210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5400" dirty="0"/>
              <a:t>Legal/Chief Negotiator</a:t>
            </a:r>
          </a:p>
        </p:txBody>
      </p:sp>
      <p:sp>
        <p:nvSpPr>
          <p:cNvPr id="3" name="Content Placeholder 2"/>
          <p:cNvSpPr>
            <a:spLocks noGrp="1"/>
          </p:cNvSpPr>
          <p:nvPr>
            <p:ph idx="1"/>
          </p:nvPr>
        </p:nvSpPr>
        <p:spPr>
          <a:xfrm>
            <a:off x="1255594" y="2084294"/>
            <a:ext cx="9764341" cy="4316506"/>
          </a:xfrm>
        </p:spPr>
        <p:txBody>
          <a:bodyPr>
            <a:noAutofit/>
          </a:bodyPr>
          <a:lstStyle/>
          <a:p>
            <a:pPr marL="365760" indent="-256032">
              <a:spcAft>
                <a:spcPts val="0"/>
              </a:spcAft>
              <a:buFont typeface="Wingdings 3"/>
              <a:buChar char=""/>
              <a:defRPr/>
            </a:pPr>
            <a:r>
              <a:rPr lang="en-US" sz="3600" dirty="0"/>
              <a:t>Draft proposal language.</a:t>
            </a:r>
          </a:p>
          <a:p>
            <a:pPr marL="365760" indent="-256032">
              <a:spcAft>
                <a:spcPts val="0"/>
              </a:spcAft>
              <a:buFont typeface="Wingdings 3"/>
              <a:buChar char=""/>
              <a:defRPr/>
            </a:pPr>
            <a:r>
              <a:rPr lang="en-US" sz="3600" dirty="0"/>
              <a:t>Review/compare union proposal language.</a:t>
            </a:r>
          </a:p>
          <a:p>
            <a:pPr marL="109728" indent="0">
              <a:spcAft>
                <a:spcPts val="0"/>
              </a:spcAft>
              <a:buNone/>
              <a:defRPr/>
            </a:pPr>
            <a:r>
              <a:rPr lang="en-US" sz="3600" dirty="0"/>
              <a:t>Don’t rely on union proposals – always check against prior CBA and prior proposals. </a:t>
            </a:r>
          </a:p>
        </p:txBody>
      </p:sp>
      <p:sp>
        <p:nvSpPr>
          <p:cNvPr id="4" name="Slide Number Placeholder 3">
            <a:extLst>
              <a:ext uri="{FF2B5EF4-FFF2-40B4-BE49-F238E27FC236}">
                <a16:creationId xmlns:a16="http://schemas.microsoft.com/office/drawing/2014/main" id="{5DD20DFA-CF88-4ADA-B28A-F486B26CEB7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BF74C0-9909-43BC-B6B8-0CD044226479}" type="slidenum">
              <a:rPr kumimoji="0" lang="en-US" sz="1600" b="1" i="0" u="none" strike="noStrike" kern="1200" cap="none" spc="0" normalizeH="0" baseline="0" noProof="0" smtClean="0">
                <a:ln>
                  <a:noFill/>
                </a:ln>
                <a:solidFill>
                  <a:srgbClr val="FFFFFF"/>
                </a:solidFill>
                <a:effectLst/>
                <a:uLnTx/>
                <a:uFillTx/>
                <a:latin typeface="Calibri Light" panose="020F03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600" b="1" i="0" u="none" strike="noStrike" kern="1200" cap="none" spc="0" normalizeH="0" baseline="0" noProof="0" dirty="0">
              <a:ln>
                <a:noFill/>
              </a:ln>
              <a:solidFill>
                <a:srgbClr val="FFFFFF"/>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501623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99000"/>
                <a:satMod val="140000"/>
              </a:schemeClr>
            </a:gs>
            <a:gs pos="65000">
              <a:schemeClr val="bg2">
                <a:tint val="100000"/>
                <a:shade val="80000"/>
                <a:satMod val="130000"/>
              </a:schemeClr>
            </a:gs>
            <a:gs pos="100000">
              <a:schemeClr val="bg2">
                <a:tint val="100000"/>
                <a:shade val="48000"/>
                <a:satMod val="120000"/>
              </a:schemeClr>
            </a:gs>
          </a:gsLst>
          <a:lin ang="16200000" scaled="0"/>
        </a:gradFill>
        <a:effectLst/>
      </p:bgPr>
    </p:bg>
    <p:spTree>
      <p:nvGrpSpPr>
        <p:cNvPr id="1" name="">
          <a:extLst>
            <a:ext uri="{FF2B5EF4-FFF2-40B4-BE49-F238E27FC236}">
              <a16:creationId xmlns:a16="http://schemas.microsoft.com/office/drawing/2014/main" id="{CC4794C1-E083-6F94-DEE3-BE445249817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BDE5281-1615-49A0-8A98-2326D22103B7}"/>
              </a:ext>
            </a:extLst>
          </p:cNvPr>
          <p:cNvPicPr>
            <a:picLocks noChangeAspect="1"/>
          </p:cNvPicPr>
          <p:nvPr/>
        </p:nvPicPr>
        <p:blipFill rotWithShape="1">
          <a:blip r:embed="rId2" cstate="print">
            <a:duotone>
              <a:prstClr val="black"/>
              <a:schemeClr val="tx2">
                <a:tint val="45000"/>
                <a:satMod val="400000"/>
              </a:schemeClr>
            </a:duotone>
            <a:alphaModFix amt="4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20" y="10"/>
            <a:ext cx="12191980" cy="6857990"/>
          </a:xfrm>
          <a:prstGeom prst="rect">
            <a:avLst/>
          </a:prstGeom>
        </p:spPr>
      </p:pic>
      <p:sp>
        <p:nvSpPr>
          <p:cNvPr id="5" name="Title 4">
            <a:extLst>
              <a:ext uri="{FF2B5EF4-FFF2-40B4-BE49-F238E27FC236}">
                <a16:creationId xmlns:a16="http://schemas.microsoft.com/office/drawing/2014/main" id="{9866D6CC-2578-2C31-CA91-30D18B3D53DB}"/>
              </a:ext>
            </a:extLst>
          </p:cNvPr>
          <p:cNvSpPr>
            <a:spLocks noGrp="1"/>
          </p:cNvSpPr>
          <p:nvPr>
            <p:ph type="ctrTitle"/>
          </p:nvPr>
        </p:nvSpPr>
        <p:spPr>
          <a:xfrm>
            <a:off x="1097280" y="758952"/>
            <a:ext cx="10058400" cy="3566160"/>
          </a:xfrm>
        </p:spPr>
        <p:txBody>
          <a:bodyPr>
            <a:normAutofit/>
          </a:bodyPr>
          <a:lstStyle/>
          <a:p>
            <a:r>
              <a:rPr lang="en-US" b="1" cap="small" dirty="0"/>
              <a:t>Get Ready to Get Ready</a:t>
            </a:r>
          </a:p>
        </p:txBody>
      </p:sp>
      <p:sp>
        <p:nvSpPr>
          <p:cNvPr id="6" name="Subtitle 5">
            <a:extLst>
              <a:ext uri="{FF2B5EF4-FFF2-40B4-BE49-F238E27FC236}">
                <a16:creationId xmlns:a16="http://schemas.microsoft.com/office/drawing/2014/main" id="{E828ADF4-07D3-BA5F-A603-1B7046F425EE}"/>
              </a:ext>
            </a:extLst>
          </p:cNvPr>
          <p:cNvSpPr>
            <a:spLocks noGrp="1"/>
          </p:cNvSpPr>
          <p:nvPr>
            <p:ph type="subTitle" idx="1"/>
          </p:nvPr>
        </p:nvSpPr>
        <p:spPr>
          <a:xfrm>
            <a:off x="1100051" y="4455621"/>
            <a:ext cx="10058400" cy="1143000"/>
          </a:xfrm>
        </p:spPr>
        <p:txBody>
          <a:bodyPr>
            <a:normAutofit/>
          </a:bodyPr>
          <a:lstStyle/>
          <a:p>
            <a:r>
              <a:rPr lang="en-US" dirty="0"/>
              <a:t>Sunshining and preparing to prepare for negotiations</a:t>
            </a:r>
          </a:p>
        </p:txBody>
      </p:sp>
      <p:cxnSp>
        <p:nvCxnSpPr>
          <p:cNvPr id="11" name="Straight Connector 10">
            <a:extLst>
              <a:ext uri="{FF2B5EF4-FFF2-40B4-BE49-F238E27FC236}">
                <a16:creationId xmlns:a16="http://schemas.microsoft.com/office/drawing/2014/main" id="{5FE36592-D959-F9FE-A659-CB3465E15A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616C6C97-83C8-9281-11EE-F421F3F212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EF8268B8-5687-B7C0-9D49-121AE5DC73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4358645"/>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A9BA3-29F4-4712-BDC6-79DA35C07CBA}"/>
              </a:ext>
            </a:extLst>
          </p:cNvPr>
          <p:cNvSpPr>
            <a:spLocks noGrp="1"/>
          </p:cNvSpPr>
          <p:nvPr>
            <p:ph type="title"/>
          </p:nvPr>
        </p:nvSpPr>
        <p:spPr>
          <a:xfrm>
            <a:off x="1097280" y="286603"/>
            <a:ext cx="10058400" cy="1450757"/>
          </a:xfrm>
        </p:spPr>
        <p:txBody>
          <a:bodyPr>
            <a:normAutofit/>
          </a:bodyPr>
          <a:lstStyle/>
          <a:p>
            <a:r>
              <a:rPr lang="en-US" dirty="0"/>
              <a:t>Anticipate Demands</a:t>
            </a:r>
          </a:p>
        </p:txBody>
      </p:sp>
      <p:sp>
        <p:nvSpPr>
          <p:cNvPr id="3" name="Content Placeholder 2">
            <a:extLst>
              <a:ext uri="{FF2B5EF4-FFF2-40B4-BE49-F238E27FC236}">
                <a16:creationId xmlns:a16="http://schemas.microsoft.com/office/drawing/2014/main" id="{82F9FF28-3DE4-4D82-906D-D0E4CC552555}"/>
              </a:ext>
            </a:extLst>
          </p:cNvPr>
          <p:cNvSpPr>
            <a:spLocks noGrp="1"/>
          </p:cNvSpPr>
          <p:nvPr>
            <p:ph idx="1"/>
          </p:nvPr>
        </p:nvSpPr>
        <p:spPr>
          <a:xfrm>
            <a:off x="1097279" y="1845734"/>
            <a:ext cx="6923291" cy="4023360"/>
          </a:xfrm>
        </p:spPr>
        <p:txBody>
          <a:bodyPr>
            <a:normAutofit/>
          </a:bodyPr>
          <a:lstStyle/>
          <a:p>
            <a:pPr marL="0" indent="0">
              <a:buNone/>
            </a:pPr>
            <a:r>
              <a:rPr lang="en-US" sz="2800" dirty="0"/>
              <a:t>Both locally and at neighboring Districts:</a:t>
            </a:r>
          </a:p>
          <a:p>
            <a:pPr marL="228600" indent="-228600">
              <a:buFont typeface="Arial" panose="020B0604020202020204" pitchFamily="34" charset="0"/>
              <a:buChar char="•"/>
            </a:pPr>
            <a:r>
              <a:rPr lang="en-US" sz="2800" dirty="0"/>
              <a:t>What has the union demanded? </a:t>
            </a:r>
          </a:p>
          <a:p>
            <a:pPr marL="228600" indent="-228600">
              <a:buFont typeface="Arial" panose="020B0604020202020204" pitchFamily="34" charset="0"/>
              <a:buChar char="•"/>
            </a:pPr>
            <a:r>
              <a:rPr lang="en-US" sz="2800" dirty="0"/>
              <a:t>What speeches/statements have come from the union or the negotiator? </a:t>
            </a:r>
          </a:p>
          <a:p>
            <a:pPr marL="228600" indent="-228600">
              <a:buFont typeface="Arial" panose="020B0604020202020204" pitchFamily="34" charset="0"/>
              <a:buChar char="•"/>
            </a:pPr>
            <a:r>
              <a:rPr lang="en-US" sz="2800" dirty="0"/>
              <a:t>Has there been a new stance taken at a statewide conference? </a:t>
            </a:r>
          </a:p>
          <a:p>
            <a:pPr marL="228600" indent="-228600">
              <a:buFont typeface="Arial" panose="020B0604020202020204" pitchFamily="34" charset="0"/>
              <a:buChar char="•"/>
            </a:pPr>
            <a:r>
              <a:rPr lang="en-US" sz="2800" dirty="0"/>
              <a:t>Have there been grievances? Over what? </a:t>
            </a:r>
          </a:p>
        </p:txBody>
      </p:sp>
      <p:pic>
        <p:nvPicPr>
          <p:cNvPr id="8" name="Graphic 7" descr="Board Room">
            <a:extLst>
              <a:ext uri="{FF2B5EF4-FFF2-40B4-BE49-F238E27FC236}">
                <a16:creationId xmlns:a16="http://schemas.microsoft.com/office/drawing/2014/main" id="{6AEB5876-7745-6BF3-00F7-FA2586559C1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020570" y="2084269"/>
            <a:ext cx="3135109" cy="3135109"/>
          </a:xfrm>
          <a:prstGeom prst="rect">
            <a:avLst/>
          </a:prstGeom>
        </p:spPr>
      </p:pic>
      <p:sp>
        <p:nvSpPr>
          <p:cNvPr id="4" name="Slide Number Placeholder 3">
            <a:extLst>
              <a:ext uri="{FF2B5EF4-FFF2-40B4-BE49-F238E27FC236}">
                <a16:creationId xmlns:a16="http://schemas.microsoft.com/office/drawing/2014/main" id="{0AC62802-489F-4D65-B446-DB485178B6DF}"/>
              </a:ext>
            </a:extLst>
          </p:cNvPr>
          <p:cNvSpPr>
            <a:spLocks noGrp="1"/>
          </p:cNvSpPr>
          <p:nvPr>
            <p:ph type="sldNum" sz="quarter" idx="4"/>
          </p:nvPr>
        </p:nvSpPr>
        <p:spPr>
          <a:xfrm>
            <a:off x="9900458" y="6459785"/>
            <a:ext cx="1312025" cy="365125"/>
          </a:xfrm>
        </p:spPr>
        <p:txBody>
          <a:bodyPr>
            <a:normAutofit/>
          </a:bodyPr>
          <a:lstStyle/>
          <a:p>
            <a:pPr marL="0" marR="0" lvl="0" indent="0" defTabSz="457200" rtl="0" eaLnBrk="1" fontAlgn="auto" latinLnBrk="0" hangingPunct="1">
              <a:lnSpc>
                <a:spcPct val="90000"/>
              </a:lnSpc>
              <a:spcBef>
                <a:spcPts val="0"/>
              </a:spcBef>
              <a:spcAft>
                <a:spcPts val="600"/>
              </a:spcAft>
              <a:buClrTx/>
              <a:buSzTx/>
              <a:buFontTx/>
              <a:buNone/>
              <a:tabLst/>
              <a:defRPr/>
            </a:pPr>
            <a:fld id="{B8BF74C0-9909-43BC-B6B8-0CD044226479}" type="slidenum">
              <a:rPr kumimoji="0" lang="en-US" b="1" i="0" u="none" strike="noStrike" kern="1200" cap="none" spc="0" normalizeH="0" baseline="0" noProof="0" smtClean="0">
                <a:ln>
                  <a:noFill/>
                </a:ln>
                <a:effectLst/>
                <a:uLnTx/>
                <a:uFillTx/>
                <a:latin typeface="Calibri Light" panose="020F0302020204030204"/>
                <a:ea typeface="+mn-ea"/>
                <a:cs typeface="+mn-cs"/>
              </a:rPr>
              <a:pPr marL="0" marR="0" lvl="0" indent="0" defTabSz="457200" rtl="0" eaLnBrk="1" fontAlgn="auto" latinLnBrk="0" hangingPunct="1">
                <a:lnSpc>
                  <a:spcPct val="90000"/>
                </a:lnSpc>
                <a:spcBef>
                  <a:spcPts val="0"/>
                </a:spcBef>
                <a:spcAft>
                  <a:spcPts val="600"/>
                </a:spcAft>
                <a:buClrTx/>
                <a:buSzTx/>
                <a:buFontTx/>
                <a:buNone/>
                <a:tabLst/>
                <a:defRPr/>
              </a:pPr>
              <a:t>18</a:t>
            </a:fld>
            <a:endParaRPr kumimoji="0" lang="en-US" b="1" i="0" u="none" strike="noStrike" kern="1200" cap="none" spc="0" normalizeH="0" baseline="0" noProof="0">
              <a:ln>
                <a:noFill/>
              </a:ln>
              <a:effectLst/>
              <a:uLnTx/>
              <a:uFillTx/>
              <a:latin typeface="Calibri Light" panose="020F0302020204030204"/>
              <a:ea typeface="+mn-ea"/>
              <a:cs typeface="+mn-cs"/>
            </a:endParaRPr>
          </a:p>
        </p:txBody>
      </p:sp>
    </p:spTree>
    <p:extLst>
      <p:ext uri="{BB962C8B-B14F-4D97-AF65-F5344CB8AC3E}">
        <p14:creationId xmlns:p14="http://schemas.microsoft.com/office/powerpoint/2010/main" val="26733426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A9BA3-29F4-4712-BDC6-79DA35C07CBA}"/>
              </a:ext>
            </a:extLst>
          </p:cNvPr>
          <p:cNvSpPr>
            <a:spLocks noGrp="1"/>
          </p:cNvSpPr>
          <p:nvPr>
            <p:ph type="title"/>
          </p:nvPr>
        </p:nvSpPr>
        <p:spPr/>
        <p:txBody>
          <a:bodyPr>
            <a:normAutofit/>
          </a:bodyPr>
          <a:lstStyle/>
          <a:p>
            <a:r>
              <a:rPr lang="en-US" sz="5400" dirty="0"/>
              <a:t>Legal Review</a:t>
            </a:r>
          </a:p>
        </p:txBody>
      </p:sp>
      <p:sp>
        <p:nvSpPr>
          <p:cNvPr id="3" name="Content Placeholder 2">
            <a:extLst>
              <a:ext uri="{FF2B5EF4-FFF2-40B4-BE49-F238E27FC236}">
                <a16:creationId xmlns:a16="http://schemas.microsoft.com/office/drawing/2014/main" id="{82F9FF28-3DE4-4D82-906D-D0E4CC552555}"/>
              </a:ext>
            </a:extLst>
          </p:cNvPr>
          <p:cNvSpPr>
            <a:spLocks noGrp="1"/>
          </p:cNvSpPr>
          <p:nvPr>
            <p:ph idx="1"/>
          </p:nvPr>
        </p:nvSpPr>
        <p:spPr>
          <a:xfrm>
            <a:off x="1206630" y="1845734"/>
            <a:ext cx="9949049" cy="4338250"/>
          </a:xfrm>
        </p:spPr>
        <p:txBody>
          <a:bodyPr>
            <a:normAutofit lnSpcReduction="10000"/>
          </a:bodyPr>
          <a:lstStyle/>
          <a:p>
            <a:pPr marL="0" indent="0">
              <a:buNone/>
            </a:pPr>
            <a:r>
              <a:rPr lang="en-US" sz="3600" dirty="0"/>
              <a:t>Conduct a </a:t>
            </a:r>
            <a:r>
              <a:rPr lang="en-US" sz="3600" b="1" dirty="0">
                <a:solidFill>
                  <a:schemeClr val="accent3"/>
                </a:solidFill>
              </a:rPr>
              <a:t>legal review </a:t>
            </a:r>
            <a:r>
              <a:rPr lang="en-US" sz="3600" dirty="0"/>
              <a:t>of the CBA:</a:t>
            </a:r>
          </a:p>
          <a:p>
            <a:pPr marL="228600" lvl="1">
              <a:buFont typeface="Lucida Sans Unicode" panose="020B0602030504020204" pitchFamily="34" charset="0"/>
              <a:buChar char="‣"/>
            </a:pPr>
            <a:r>
              <a:rPr lang="en-US" sz="2800" dirty="0"/>
              <a:t>Legal changes to CBA Terms: </a:t>
            </a:r>
          </a:p>
          <a:p>
            <a:pPr marL="512762" lvl="3">
              <a:spcBef>
                <a:spcPts val="325"/>
              </a:spcBef>
              <a:buClr>
                <a:schemeClr val="accent1"/>
              </a:buClr>
              <a:buFont typeface="Wingdings" panose="05000000000000000000" pitchFamily="2" charset="2"/>
              <a:buChar char="Ø"/>
            </a:pPr>
            <a:r>
              <a:rPr lang="en-US" sz="2800" dirty="0"/>
              <a:t>Leave policies comply with changes in law</a:t>
            </a:r>
          </a:p>
          <a:p>
            <a:pPr marL="512762" lvl="3">
              <a:spcBef>
                <a:spcPts val="325"/>
              </a:spcBef>
              <a:buClr>
                <a:schemeClr val="accent1"/>
              </a:buClr>
              <a:buFont typeface="Wingdings" panose="05000000000000000000" pitchFamily="2" charset="2"/>
              <a:buChar char="Ø"/>
            </a:pPr>
            <a:r>
              <a:rPr lang="en-US" sz="2800" dirty="0"/>
              <a:t>Release time for union officers</a:t>
            </a:r>
          </a:p>
          <a:p>
            <a:pPr marL="512762" lvl="3">
              <a:spcBef>
                <a:spcPts val="325"/>
              </a:spcBef>
              <a:buClr>
                <a:schemeClr val="accent1"/>
              </a:buClr>
              <a:buFont typeface="Wingdings" panose="05000000000000000000" pitchFamily="2" charset="2"/>
              <a:buChar char="Ø"/>
            </a:pPr>
            <a:r>
              <a:rPr lang="en-US" sz="2800" dirty="0"/>
              <a:t>Discipline and arbitration procedures</a:t>
            </a:r>
          </a:p>
          <a:p>
            <a:pPr marL="512762" lvl="3">
              <a:spcBef>
                <a:spcPts val="325"/>
              </a:spcBef>
              <a:buClr>
                <a:schemeClr val="accent1"/>
              </a:buClr>
              <a:buFont typeface="Wingdings" panose="05000000000000000000" pitchFamily="2" charset="2"/>
              <a:buChar char="Ø"/>
            </a:pPr>
            <a:r>
              <a:rPr lang="en-US" sz="2800" dirty="0"/>
              <a:t>Right of assignment</a:t>
            </a:r>
          </a:p>
          <a:p>
            <a:pPr marL="512762" lvl="3">
              <a:spcBef>
                <a:spcPts val="325"/>
              </a:spcBef>
              <a:buClr>
                <a:schemeClr val="accent1"/>
              </a:buClr>
              <a:buFont typeface="Wingdings" panose="05000000000000000000" pitchFamily="2" charset="2"/>
              <a:buChar char="Ø"/>
            </a:pPr>
            <a:r>
              <a:rPr lang="en-US" sz="2800" dirty="0"/>
              <a:t>Adjunct reemployment rights</a:t>
            </a:r>
          </a:p>
          <a:p>
            <a:pPr marL="228600" lvl="1">
              <a:buFont typeface="Lucida Sans Unicode" panose="020B0602030504020204" pitchFamily="34" charset="0"/>
              <a:buChar char="‣"/>
            </a:pPr>
            <a:r>
              <a:rPr lang="en-US" sz="2800" dirty="0"/>
              <a:t>Recapture management rights and identify existing provisions which are permissive (but not mandatory) subjects of bargaining</a:t>
            </a:r>
          </a:p>
          <a:p>
            <a:pPr marL="228600" lvl="1">
              <a:buFont typeface="Lucida Sans Unicode" panose="020B0602030504020204" pitchFamily="34" charset="0"/>
              <a:buChar char="‣"/>
            </a:pPr>
            <a:r>
              <a:rPr lang="en-US" sz="2800" dirty="0"/>
              <a:t>Identify existing provisions which are illegal subjects of bargaining</a:t>
            </a:r>
          </a:p>
        </p:txBody>
      </p:sp>
      <p:sp>
        <p:nvSpPr>
          <p:cNvPr id="4" name="Slide Number Placeholder 3">
            <a:extLst>
              <a:ext uri="{FF2B5EF4-FFF2-40B4-BE49-F238E27FC236}">
                <a16:creationId xmlns:a16="http://schemas.microsoft.com/office/drawing/2014/main" id="{F2BDE7D7-CCB0-493D-B417-47023C2B514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BF74C0-9909-43BC-B6B8-0CD044226479}" type="slidenum">
              <a:rPr kumimoji="0" lang="en-US" sz="1600" b="1" i="0" u="none" strike="noStrike" kern="1200" cap="none" spc="0" normalizeH="0" baseline="0" noProof="0" smtClean="0">
                <a:ln>
                  <a:noFill/>
                </a:ln>
                <a:solidFill>
                  <a:srgbClr val="FFFFFF"/>
                </a:solidFill>
                <a:effectLst/>
                <a:uLnTx/>
                <a:uFillTx/>
                <a:latin typeface="Calibri Light" panose="020F03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600" b="1" i="0" u="none" strike="noStrike" kern="1200" cap="none" spc="0" normalizeH="0" baseline="0" noProof="0" dirty="0">
              <a:ln>
                <a:noFill/>
              </a:ln>
              <a:solidFill>
                <a:srgbClr val="FFFFFF"/>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40506728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CBA20C44-5AE4-4DC9-A91C-643BC9C1EDF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8DA9BA3-29F4-4712-BDC6-79DA35C07CBA}"/>
              </a:ext>
            </a:extLst>
          </p:cNvPr>
          <p:cNvSpPr>
            <a:spLocks noGrp="1"/>
          </p:cNvSpPr>
          <p:nvPr>
            <p:ph type="title"/>
          </p:nvPr>
        </p:nvSpPr>
        <p:spPr>
          <a:xfrm>
            <a:off x="1097280" y="286603"/>
            <a:ext cx="10058400" cy="1450757"/>
          </a:xfrm>
        </p:spPr>
        <p:txBody>
          <a:bodyPr>
            <a:normAutofit/>
          </a:bodyPr>
          <a:lstStyle/>
          <a:p>
            <a:r>
              <a:rPr lang="en-US" dirty="0"/>
              <a:t>Review Bargaining Agreement</a:t>
            </a:r>
          </a:p>
        </p:txBody>
      </p:sp>
      <p:sp>
        <p:nvSpPr>
          <p:cNvPr id="21" name="Rectangle 20">
            <a:extLst>
              <a:ext uri="{FF2B5EF4-FFF2-40B4-BE49-F238E27FC236}">
                <a16:creationId xmlns:a16="http://schemas.microsoft.com/office/drawing/2014/main" id="{A69E3989-C462-49A6-86A8-355B60134A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3" name="Rectangle 22">
            <a:extLst>
              <a:ext uri="{FF2B5EF4-FFF2-40B4-BE49-F238E27FC236}">
                <a16:creationId xmlns:a16="http://schemas.microsoft.com/office/drawing/2014/main" id="{8FE4B8E1-4108-4F3B-AA31-922474DCDB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F2BDE7D7-CCB0-493D-B417-47023C2B5148}"/>
              </a:ext>
            </a:extLst>
          </p:cNvPr>
          <p:cNvSpPr>
            <a:spLocks noGrp="1"/>
          </p:cNvSpPr>
          <p:nvPr>
            <p:ph type="sldNum" sz="quarter" idx="12"/>
          </p:nvPr>
        </p:nvSpPr>
        <p:spPr>
          <a:xfrm>
            <a:off x="9900458" y="6459785"/>
            <a:ext cx="1312025" cy="365125"/>
          </a:xfrm>
        </p:spPr>
        <p:txBody>
          <a:bodyPr>
            <a:normAutofit/>
          </a:bodyPr>
          <a:lstStyle/>
          <a:p>
            <a:pPr marL="0" marR="0" lvl="0" indent="0" defTabSz="457200" rtl="0" eaLnBrk="1" fontAlgn="auto" latinLnBrk="0" hangingPunct="1">
              <a:spcBef>
                <a:spcPts val="0"/>
              </a:spcBef>
              <a:spcAft>
                <a:spcPts val="600"/>
              </a:spcAft>
              <a:buClrTx/>
              <a:buSzTx/>
              <a:buFontTx/>
              <a:buNone/>
              <a:tabLst/>
              <a:defRPr/>
            </a:pPr>
            <a:fld id="{B8BF74C0-9909-43BC-B6B8-0CD044226479}" type="slidenum">
              <a:rPr kumimoji="0" lang="en-US" b="1" i="0" u="none" strike="noStrike" kern="1200" cap="none" spc="0" normalizeH="0" baseline="0" noProof="0" smtClean="0">
                <a:ln>
                  <a:noFill/>
                </a:ln>
                <a:effectLst/>
                <a:uLnTx/>
                <a:uFillTx/>
                <a:latin typeface="Calibri Light" panose="020F0302020204030204"/>
                <a:ea typeface="+mn-ea"/>
                <a:cs typeface="+mn-cs"/>
              </a:rPr>
              <a:pPr marL="0" marR="0" lvl="0" indent="0" defTabSz="457200" rtl="0" eaLnBrk="1" fontAlgn="auto" latinLnBrk="0" hangingPunct="1">
                <a:spcBef>
                  <a:spcPts val="0"/>
                </a:spcBef>
                <a:spcAft>
                  <a:spcPts val="600"/>
                </a:spcAft>
                <a:buClrTx/>
                <a:buSzTx/>
                <a:buFontTx/>
                <a:buNone/>
                <a:tabLst/>
                <a:defRPr/>
              </a:pPr>
              <a:t>20</a:t>
            </a:fld>
            <a:endParaRPr kumimoji="0" lang="en-US" b="1" i="0" u="none" strike="noStrike" kern="1200" cap="none" spc="0" normalizeH="0" baseline="0" noProof="0">
              <a:ln>
                <a:noFill/>
              </a:ln>
              <a:effectLst/>
              <a:uLnTx/>
              <a:uFillTx/>
              <a:latin typeface="Calibri Light" panose="020F0302020204030204"/>
              <a:ea typeface="+mn-ea"/>
              <a:cs typeface="+mn-cs"/>
            </a:endParaRPr>
          </a:p>
        </p:txBody>
      </p:sp>
      <p:graphicFrame>
        <p:nvGraphicFramePr>
          <p:cNvPr id="6" name="Content Placeholder 2">
            <a:extLst>
              <a:ext uri="{FF2B5EF4-FFF2-40B4-BE49-F238E27FC236}">
                <a16:creationId xmlns:a16="http://schemas.microsoft.com/office/drawing/2014/main" id="{424E7D03-6AFD-D784-31FC-00C0780D5AAE}"/>
              </a:ext>
            </a:extLst>
          </p:cNvPr>
          <p:cNvGraphicFramePr>
            <a:graphicFrameLocks noGrp="1"/>
          </p:cNvGraphicFramePr>
          <p:nvPr>
            <p:ph idx="1"/>
            <p:extLst>
              <p:ext uri="{D42A27DB-BD31-4B8C-83A1-F6EECF244321}">
                <p14:modId xmlns:p14="http://schemas.microsoft.com/office/powerpoint/2010/main" val="4013847355"/>
              </p:ext>
            </p:extLst>
          </p:nvPr>
        </p:nvGraphicFramePr>
        <p:xfrm>
          <a:off x="1097280" y="1845734"/>
          <a:ext cx="10058400" cy="4023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24263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A9BA3-29F4-4712-BDC6-79DA35C07CBA}"/>
              </a:ext>
            </a:extLst>
          </p:cNvPr>
          <p:cNvSpPr>
            <a:spLocks noGrp="1"/>
          </p:cNvSpPr>
          <p:nvPr>
            <p:ph type="title"/>
          </p:nvPr>
        </p:nvSpPr>
        <p:spPr/>
        <p:txBody>
          <a:bodyPr>
            <a:normAutofit/>
          </a:bodyPr>
          <a:lstStyle/>
          <a:p>
            <a:r>
              <a:rPr lang="en-US" sz="5400" dirty="0"/>
              <a:t>HR Perspective</a:t>
            </a:r>
          </a:p>
        </p:txBody>
      </p:sp>
      <p:sp>
        <p:nvSpPr>
          <p:cNvPr id="3" name="Content Placeholder 2">
            <a:extLst>
              <a:ext uri="{FF2B5EF4-FFF2-40B4-BE49-F238E27FC236}">
                <a16:creationId xmlns:a16="http://schemas.microsoft.com/office/drawing/2014/main" id="{82F9FF28-3DE4-4D82-906D-D0E4CC552555}"/>
              </a:ext>
            </a:extLst>
          </p:cNvPr>
          <p:cNvSpPr>
            <a:spLocks noGrp="1"/>
          </p:cNvSpPr>
          <p:nvPr>
            <p:ph idx="1"/>
          </p:nvPr>
        </p:nvSpPr>
        <p:spPr>
          <a:xfrm>
            <a:off x="1206630" y="1845734"/>
            <a:ext cx="9949049" cy="4023360"/>
          </a:xfrm>
        </p:spPr>
        <p:txBody>
          <a:bodyPr>
            <a:normAutofit/>
          </a:bodyPr>
          <a:lstStyle/>
          <a:p>
            <a:pPr marL="0" indent="0">
              <a:buNone/>
            </a:pPr>
            <a:r>
              <a:rPr lang="en-US" sz="3600" dirty="0"/>
              <a:t>Conduct a </a:t>
            </a:r>
            <a:r>
              <a:rPr lang="en-US" sz="3600" b="1" dirty="0">
                <a:solidFill>
                  <a:schemeClr val="accent3"/>
                </a:solidFill>
              </a:rPr>
              <a:t>critical review </a:t>
            </a:r>
            <a:r>
              <a:rPr lang="en-US" sz="3600" dirty="0"/>
              <a:t>of the CBA:</a:t>
            </a:r>
          </a:p>
          <a:p>
            <a:pPr marL="342900" lvl="1" indent="-342900">
              <a:buFont typeface="Lucida Sans Unicode" panose="020B0602030504020204" pitchFamily="34" charset="0"/>
              <a:buChar char="‣"/>
            </a:pPr>
            <a:r>
              <a:rPr lang="en-US" sz="3600" dirty="0"/>
              <a:t>Identify any grievances that might need clean-up language</a:t>
            </a:r>
          </a:p>
          <a:p>
            <a:pPr marL="342900" lvl="1" indent="-342900">
              <a:buFont typeface="Lucida Sans Unicode" panose="020B0602030504020204" pitchFamily="34" charset="0"/>
              <a:buChar char="‣"/>
            </a:pPr>
            <a:r>
              <a:rPr lang="en-US" sz="3600" dirty="0"/>
              <a:t>Are there areas that HR consistently deals with where the contract lacks clarity?</a:t>
            </a:r>
          </a:p>
          <a:p>
            <a:pPr marL="342900" lvl="1" indent="-342900">
              <a:buFont typeface="Lucida Sans Unicode" panose="020B0602030504020204" pitchFamily="34" charset="0"/>
              <a:buChar char="‣"/>
            </a:pPr>
            <a:r>
              <a:rPr lang="en-US" sz="3600" dirty="0"/>
              <a:t>Any patterns of performance issues that require revised language to the Discipline Article?</a:t>
            </a:r>
          </a:p>
        </p:txBody>
      </p:sp>
      <p:sp>
        <p:nvSpPr>
          <p:cNvPr id="4" name="Slide Number Placeholder 3">
            <a:extLst>
              <a:ext uri="{FF2B5EF4-FFF2-40B4-BE49-F238E27FC236}">
                <a16:creationId xmlns:a16="http://schemas.microsoft.com/office/drawing/2014/main" id="{F2BDE7D7-CCB0-493D-B417-47023C2B514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BF74C0-9909-43BC-B6B8-0CD044226479}" type="slidenum">
              <a:rPr kumimoji="0" lang="en-US" sz="1600" b="1" i="0" u="none" strike="noStrike" kern="1200" cap="none" spc="0" normalizeH="0" baseline="0" noProof="0" smtClean="0">
                <a:ln>
                  <a:noFill/>
                </a:ln>
                <a:solidFill>
                  <a:srgbClr val="FFFFFF"/>
                </a:solidFill>
                <a:effectLst/>
                <a:uLnTx/>
                <a:uFillTx/>
                <a:latin typeface="Calibri Light" panose="020F03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600" b="1" i="0" u="none" strike="noStrike" kern="1200" cap="none" spc="0" normalizeH="0" baseline="0" noProof="0" dirty="0">
              <a:ln>
                <a:noFill/>
              </a:ln>
              <a:solidFill>
                <a:srgbClr val="FFFFFF"/>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22548688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A9BA3-29F4-4712-BDC6-79DA35C07CBA}"/>
              </a:ext>
            </a:extLst>
          </p:cNvPr>
          <p:cNvSpPr>
            <a:spLocks noGrp="1"/>
          </p:cNvSpPr>
          <p:nvPr>
            <p:ph type="title"/>
          </p:nvPr>
        </p:nvSpPr>
        <p:spPr/>
        <p:txBody>
          <a:bodyPr>
            <a:normAutofit/>
          </a:bodyPr>
          <a:lstStyle/>
          <a:p>
            <a:r>
              <a:rPr lang="en-US" sz="5400" dirty="0"/>
              <a:t>Business Office Perspective</a:t>
            </a:r>
          </a:p>
        </p:txBody>
      </p:sp>
      <p:sp>
        <p:nvSpPr>
          <p:cNvPr id="3" name="Content Placeholder 2">
            <a:extLst>
              <a:ext uri="{FF2B5EF4-FFF2-40B4-BE49-F238E27FC236}">
                <a16:creationId xmlns:a16="http://schemas.microsoft.com/office/drawing/2014/main" id="{82F9FF28-3DE4-4D82-906D-D0E4CC552555}"/>
              </a:ext>
            </a:extLst>
          </p:cNvPr>
          <p:cNvSpPr>
            <a:spLocks noGrp="1"/>
          </p:cNvSpPr>
          <p:nvPr>
            <p:ph idx="1"/>
          </p:nvPr>
        </p:nvSpPr>
        <p:spPr>
          <a:xfrm>
            <a:off x="1216959" y="1845733"/>
            <a:ext cx="9991166" cy="4393701"/>
          </a:xfrm>
        </p:spPr>
        <p:txBody>
          <a:bodyPr>
            <a:normAutofit/>
          </a:bodyPr>
          <a:lstStyle/>
          <a:p>
            <a:pPr marL="0" indent="0">
              <a:buNone/>
            </a:pPr>
            <a:r>
              <a:rPr lang="en-US" sz="3600" dirty="0"/>
              <a:t>Partner with the Chief Negotiator:</a:t>
            </a:r>
          </a:p>
          <a:p>
            <a:pPr lvl="4">
              <a:buFont typeface="Arial" panose="020B0604020202020204" pitchFamily="34" charset="0"/>
              <a:buChar char="•"/>
            </a:pPr>
            <a:r>
              <a:rPr lang="en-US" sz="3400" dirty="0"/>
              <a:t>Get </a:t>
            </a:r>
            <a:r>
              <a:rPr lang="en-US" sz="3400" dirty="0">
                <a:solidFill>
                  <a:schemeClr val="accent3"/>
                </a:solidFill>
              </a:rPr>
              <a:t>Board parameters </a:t>
            </a:r>
            <a:r>
              <a:rPr lang="en-US" sz="3400" dirty="0"/>
              <a:t>up front</a:t>
            </a:r>
          </a:p>
          <a:p>
            <a:pPr lvl="4">
              <a:buFont typeface="Arial" panose="020B0604020202020204" pitchFamily="34" charset="0"/>
              <a:buChar char="•"/>
            </a:pPr>
            <a:r>
              <a:rPr lang="en-US" sz="3400" dirty="0"/>
              <a:t>Be </a:t>
            </a:r>
            <a:r>
              <a:rPr lang="en-US" sz="3400" dirty="0">
                <a:solidFill>
                  <a:schemeClr val="accent3"/>
                </a:solidFill>
              </a:rPr>
              <a:t>realistic</a:t>
            </a:r>
          </a:p>
          <a:p>
            <a:pPr lvl="4">
              <a:buFont typeface="Arial" panose="020B0604020202020204" pitchFamily="34" charset="0"/>
              <a:buChar char="•"/>
            </a:pPr>
            <a:r>
              <a:rPr lang="en-US" sz="3400" dirty="0"/>
              <a:t>Communicate State and local </a:t>
            </a:r>
            <a:r>
              <a:rPr lang="en-US" sz="3400" dirty="0">
                <a:solidFill>
                  <a:schemeClr val="accent3"/>
                </a:solidFill>
              </a:rPr>
              <a:t>budget forecasts </a:t>
            </a:r>
            <a:r>
              <a:rPr lang="en-US" sz="3400" dirty="0"/>
              <a:t>with Budget Committee</a:t>
            </a:r>
          </a:p>
          <a:p>
            <a:pPr lvl="4">
              <a:buFont typeface="Arial" panose="020B0604020202020204" pitchFamily="34" charset="0"/>
              <a:buChar char="•"/>
            </a:pPr>
            <a:r>
              <a:rPr lang="en-US" sz="3400" dirty="0"/>
              <a:t>Know your </a:t>
            </a:r>
            <a:r>
              <a:rPr lang="en-US" sz="3400" dirty="0">
                <a:solidFill>
                  <a:schemeClr val="accent3"/>
                </a:solidFill>
              </a:rPr>
              <a:t>pinch points </a:t>
            </a:r>
            <a:r>
              <a:rPr lang="en-US" sz="3400" dirty="0"/>
              <a:t>and impacts</a:t>
            </a:r>
            <a:r>
              <a:rPr lang="en-US" sz="3000" dirty="0"/>
              <a:t> </a:t>
            </a:r>
          </a:p>
          <a:p>
            <a:pPr lvl="4">
              <a:buFont typeface="Arial" panose="020B0604020202020204" pitchFamily="34" charset="0"/>
              <a:buChar char="•"/>
            </a:pPr>
            <a:r>
              <a:rPr lang="en-US" sz="3400" dirty="0">
                <a:solidFill>
                  <a:schemeClr val="accent3"/>
                </a:solidFill>
              </a:rPr>
              <a:t>Cost</a:t>
            </a:r>
            <a:r>
              <a:rPr lang="en-US" sz="3400" dirty="0"/>
              <a:t> all scenarios from both sides – be </a:t>
            </a:r>
            <a:r>
              <a:rPr lang="en-US" sz="3400" dirty="0">
                <a:solidFill>
                  <a:schemeClr val="accent3"/>
                </a:solidFill>
              </a:rPr>
              <a:t>accurate!</a:t>
            </a:r>
          </a:p>
        </p:txBody>
      </p:sp>
      <p:sp>
        <p:nvSpPr>
          <p:cNvPr id="4" name="Slide Number Placeholder 3">
            <a:extLst>
              <a:ext uri="{FF2B5EF4-FFF2-40B4-BE49-F238E27FC236}">
                <a16:creationId xmlns:a16="http://schemas.microsoft.com/office/drawing/2014/main" id="{F2BDE7D7-CCB0-493D-B417-47023C2B514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BF74C0-9909-43BC-B6B8-0CD044226479}" type="slidenum">
              <a:rPr kumimoji="0" lang="en-US" sz="1600" b="1" i="0" u="none" strike="noStrike" kern="1200" cap="none" spc="0" normalizeH="0" baseline="0" noProof="0" smtClean="0">
                <a:ln>
                  <a:noFill/>
                </a:ln>
                <a:solidFill>
                  <a:srgbClr val="FFFFFF"/>
                </a:solidFill>
                <a:effectLst/>
                <a:uLnTx/>
                <a:uFillTx/>
                <a:latin typeface="Calibri Light" panose="020F03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600" b="1" i="0" u="none" strike="noStrike" kern="1200" cap="none" spc="0" normalizeH="0" baseline="0" noProof="0" dirty="0">
              <a:ln>
                <a:noFill/>
              </a:ln>
              <a:solidFill>
                <a:srgbClr val="FFFFFF"/>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4985350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99000"/>
                <a:satMod val="140000"/>
              </a:schemeClr>
            </a:gs>
            <a:gs pos="65000">
              <a:schemeClr val="bg2">
                <a:tint val="100000"/>
                <a:shade val="80000"/>
                <a:satMod val="130000"/>
              </a:schemeClr>
            </a:gs>
            <a:gs pos="100000">
              <a:schemeClr val="bg2">
                <a:tint val="100000"/>
                <a:shade val="48000"/>
                <a:satMod val="120000"/>
              </a:schemeClr>
            </a:gs>
          </a:gsLst>
          <a:lin ang="16200000" scaled="0"/>
        </a:gra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70BD9178-24B0-4E5F-B0C8-54665190DA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6487B8A-9455-DAC2-ABE7-91C7D2837695}"/>
              </a:ext>
            </a:extLst>
          </p:cNvPr>
          <p:cNvPicPr>
            <a:picLocks noChangeAspect="1"/>
          </p:cNvPicPr>
          <p:nvPr/>
        </p:nvPicPr>
        <p:blipFill>
          <a:blip r:embed="rId2">
            <a:duotone>
              <a:prstClr val="black"/>
              <a:schemeClr val="tx2">
                <a:tint val="45000"/>
                <a:satMod val="400000"/>
              </a:schemeClr>
            </a:duotone>
            <a:alphaModFix amt="65000"/>
          </a:blip>
          <a:srcRect t="9091" r="9091"/>
          <a:stretch>
            <a:fillRect/>
          </a:stretch>
        </p:blipFill>
        <p:spPr>
          <a:xfrm>
            <a:off x="1" y="10"/>
            <a:ext cx="12192000" cy="6857990"/>
          </a:xfrm>
          <a:prstGeom prst="rect">
            <a:avLst/>
          </a:prstGeom>
        </p:spPr>
      </p:pic>
      <p:sp>
        <p:nvSpPr>
          <p:cNvPr id="21" name="Rectangle 20">
            <a:extLst>
              <a:ext uri="{FF2B5EF4-FFF2-40B4-BE49-F238E27FC236}">
                <a16:creationId xmlns:a16="http://schemas.microsoft.com/office/drawing/2014/main" id="{A8FECBB1-D542-4099-BDE0-C72110CB5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chemeClr val="accent2">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E8DA9BA3-29F4-4712-BDC6-79DA35C07CBA}"/>
              </a:ext>
            </a:extLst>
          </p:cNvPr>
          <p:cNvSpPr>
            <a:spLocks noGrp="1"/>
          </p:cNvSpPr>
          <p:nvPr>
            <p:ph type="title"/>
          </p:nvPr>
        </p:nvSpPr>
        <p:spPr>
          <a:xfrm>
            <a:off x="782791" y="-259476"/>
            <a:ext cx="5982325" cy="1666501"/>
          </a:xfrm>
        </p:spPr>
        <p:txBody>
          <a:bodyPr>
            <a:normAutofit/>
          </a:bodyPr>
          <a:lstStyle/>
          <a:p>
            <a:r>
              <a:rPr lang="en-US" sz="5400" dirty="0">
                <a:solidFill>
                  <a:srgbClr val="FFFFFF"/>
                </a:solidFill>
              </a:rPr>
              <a:t>Collect Financial Data</a:t>
            </a:r>
          </a:p>
        </p:txBody>
      </p:sp>
      <p:sp>
        <p:nvSpPr>
          <p:cNvPr id="3" name="Content Placeholder 2">
            <a:extLst>
              <a:ext uri="{FF2B5EF4-FFF2-40B4-BE49-F238E27FC236}">
                <a16:creationId xmlns:a16="http://schemas.microsoft.com/office/drawing/2014/main" id="{82F9FF28-3DE4-4D82-906D-D0E4CC552555}"/>
              </a:ext>
            </a:extLst>
          </p:cNvPr>
          <p:cNvSpPr>
            <a:spLocks noGrp="1"/>
          </p:cNvSpPr>
          <p:nvPr>
            <p:ph idx="1"/>
          </p:nvPr>
        </p:nvSpPr>
        <p:spPr>
          <a:xfrm>
            <a:off x="640064" y="1666501"/>
            <a:ext cx="5982325" cy="4191277"/>
          </a:xfrm>
        </p:spPr>
        <p:txBody>
          <a:bodyPr>
            <a:normAutofit fontScale="92500" lnSpcReduction="20000"/>
          </a:bodyPr>
          <a:lstStyle/>
          <a:p>
            <a:pPr marL="0" indent="0">
              <a:buNone/>
            </a:pPr>
            <a:r>
              <a:rPr lang="en-US" sz="2800" dirty="0">
                <a:solidFill>
                  <a:srgbClr val="FFFFFF"/>
                </a:solidFill>
              </a:rPr>
              <a:t>At a minimum, find out:</a:t>
            </a:r>
          </a:p>
          <a:p>
            <a:pPr marL="234950" indent="-234950">
              <a:buClr>
                <a:schemeClr val="tx1"/>
              </a:buClr>
              <a:buFont typeface="Arial" panose="020B0604020202020204" pitchFamily="34" charset="0"/>
              <a:buChar char="•"/>
            </a:pPr>
            <a:r>
              <a:rPr lang="en-US" sz="2800" dirty="0">
                <a:solidFill>
                  <a:srgbClr val="FFFFFF"/>
                </a:solidFill>
              </a:rPr>
              <a:t>What is the cost of </a:t>
            </a:r>
            <a:r>
              <a:rPr lang="en-US" sz="2800" b="1" dirty="0">
                <a:solidFill>
                  <a:srgbClr val="FFC000"/>
                </a:solidFill>
              </a:rPr>
              <a:t>salary</a:t>
            </a:r>
            <a:r>
              <a:rPr lang="en-US" sz="2800" dirty="0">
                <a:solidFill>
                  <a:srgbClr val="FFFFFF"/>
                </a:solidFill>
              </a:rPr>
              <a:t> and </a:t>
            </a:r>
            <a:r>
              <a:rPr lang="en-US" sz="2800" b="1" dirty="0">
                <a:solidFill>
                  <a:srgbClr val="FFC000"/>
                </a:solidFill>
              </a:rPr>
              <a:t>benefits</a:t>
            </a:r>
            <a:r>
              <a:rPr lang="en-US" sz="2800" dirty="0">
                <a:solidFill>
                  <a:srgbClr val="FFFFFF"/>
                </a:solidFill>
              </a:rPr>
              <a:t>? </a:t>
            </a:r>
          </a:p>
          <a:p>
            <a:pPr marL="234950" indent="-234950">
              <a:buClr>
                <a:schemeClr val="tx1"/>
              </a:buClr>
              <a:buFont typeface="Arial" panose="020B0604020202020204" pitchFamily="34" charset="0"/>
              <a:buChar char="•"/>
            </a:pPr>
            <a:r>
              <a:rPr lang="en-US" sz="2800" dirty="0">
                <a:solidFill>
                  <a:srgbClr val="FFFFFF"/>
                </a:solidFill>
              </a:rPr>
              <a:t>What is changing in </a:t>
            </a:r>
            <a:r>
              <a:rPr lang="en-US" sz="2800" b="1" dirty="0">
                <a:solidFill>
                  <a:srgbClr val="FFC000"/>
                </a:solidFill>
              </a:rPr>
              <a:t>hidden</a:t>
            </a:r>
            <a:r>
              <a:rPr lang="en-US" sz="2800" dirty="0">
                <a:solidFill>
                  <a:srgbClr val="FFFFFF"/>
                </a:solidFill>
              </a:rPr>
              <a:t> costs? (PERS/STRS?)</a:t>
            </a:r>
          </a:p>
          <a:p>
            <a:pPr marL="234950" indent="-234950">
              <a:buClr>
                <a:schemeClr val="tx1"/>
              </a:buClr>
              <a:buFont typeface="Arial" panose="020B0604020202020204" pitchFamily="34" charset="0"/>
              <a:buChar char="•"/>
            </a:pPr>
            <a:r>
              <a:rPr lang="en-US" sz="2800" dirty="0">
                <a:solidFill>
                  <a:srgbClr val="FFFFFF"/>
                </a:solidFill>
              </a:rPr>
              <a:t>What are the </a:t>
            </a:r>
            <a:r>
              <a:rPr lang="en-US" sz="2800" b="1" dirty="0">
                <a:solidFill>
                  <a:srgbClr val="FFC000"/>
                </a:solidFill>
              </a:rPr>
              <a:t>ongoing</a:t>
            </a:r>
            <a:r>
              <a:rPr lang="en-US" sz="2800" dirty="0">
                <a:solidFill>
                  <a:srgbClr val="FFFFFF"/>
                </a:solidFill>
              </a:rPr>
              <a:t> costs? (Step/Column)</a:t>
            </a:r>
          </a:p>
          <a:p>
            <a:pPr marL="234950" indent="-234950">
              <a:buClr>
                <a:schemeClr val="tx1"/>
              </a:buClr>
              <a:buFont typeface="Arial" panose="020B0604020202020204" pitchFamily="34" charset="0"/>
              <a:buChar char="•"/>
            </a:pPr>
            <a:r>
              <a:rPr lang="en-US" sz="2800" dirty="0">
                <a:solidFill>
                  <a:srgbClr val="FFFFFF"/>
                </a:solidFill>
              </a:rPr>
              <a:t>Are there </a:t>
            </a:r>
            <a:r>
              <a:rPr lang="en-US" sz="2800" b="1" dirty="0">
                <a:solidFill>
                  <a:srgbClr val="FFC000"/>
                </a:solidFill>
              </a:rPr>
              <a:t>avoidable</a:t>
            </a:r>
            <a:r>
              <a:rPr lang="en-US" sz="2800" dirty="0">
                <a:solidFill>
                  <a:srgbClr val="FFFFFF"/>
                </a:solidFill>
              </a:rPr>
              <a:t> costs? (OT?)</a:t>
            </a:r>
          </a:p>
          <a:p>
            <a:pPr marL="234950" indent="-234950">
              <a:buClr>
                <a:schemeClr val="tx1"/>
              </a:buClr>
              <a:buFont typeface="Arial" panose="020B0604020202020204" pitchFamily="34" charset="0"/>
              <a:buChar char="•"/>
            </a:pPr>
            <a:r>
              <a:rPr lang="en-US" sz="2800" dirty="0">
                <a:solidFill>
                  <a:srgbClr val="FFFFFF"/>
                </a:solidFill>
              </a:rPr>
              <a:t>What will </a:t>
            </a:r>
            <a:r>
              <a:rPr lang="en-US" sz="2800" b="1" dirty="0">
                <a:solidFill>
                  <a:srgbClr val="FFC000"/>
                </a:solidFill>
              </a:rPr>
              <a:t>1%</a:t>
            </a:r>
            <a:r>
              <a:rPr lang="en-US" sz="2800" dirty="0">
                <a:solidFill>
                  <a:srgbClr val="FFFFFF"/>
                </a:solidFill>
              </a:rPr>
              <a:t> cost the District? </a:t>
            </a:r>
          </a:p>
          <a:p>
            <a:pPr marL="234950" indent="-234950">
              <a:buClr>
                <a:schemeClr val="tx1"/>
              </a:buClr>
              <a:buFont typeface="Arial" panose="020B0604020202020204" pitchFamily="34" charset="0"/>
              <a:buChar char="•"/>
            </a:pPr>
            <a:r>
              <a:rPr lang="en-US" sz="2800" dirty="0">
                <a:solidFill>
                  <a:srgbClr val="FFFFFF"/>
                </a:solidFill>
              </a:rPr>
              <a:t>Where is the District in </a:t>
            </a:r>
            <a:r>
              <a:rPr lang="en-US" sz="2800" b="1" dirty="0">
                <a:solidFill>
                  <a:srgbClr val="FFC000"/>
                </a:solidFill>
              </a:rPr>
              <a:t>comparison</a:t>
            </a:r>
            <a:r>
              <a:rPr lang="en-US" sz="2800" dirty="0">
                <a:solidFill>
                  <a:srgbClr val="FFFFFF"/>
                </a:solidFill>
              </a:rPr>
              <a:t> to others? </a:t>
            </a:r>
          </a:p>
        </p:txBody>
      </p:sp>
      <p:sp>
        <p:nvSpPr>
          <p:cNvPr id="23" name="Rectangle 22">
            <a:extLst>
              <a:ext uri="{FF2B5EF4-FFF2-40B4-BE49-F238E27FC236}">
                <a16:creationId xmlns:a16="http://schemas.microsoft.com/office/drawing/2014/main" id="{2647984E-56D8-4A7C-BC4D-5D7EDB6A7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4AD11A95-B435-4775-82A4-BE55C0BB8E95}"/>
              </a:ext>
            </a:extLst>
          </p:cNvPr>
          <p:cNvSpPr>
            <a:spLocks noGrp="1"/>
          </p:cNvSpPr>
          <p:nvPr>
            <p:ph type="sldNum" sz="quarter" idx="4"/>
          </p:nvPr>
        </p:nvSpPr>
        <p:spPr>
          <a:xfrm>
            <a:off x="10554292" y="6459785"/>
            <a:ext cx="1312025" cy="365125"/>
          </a:xfrm>
        </p:spPr>
        <p:txBody>
          <a:bodyPr>
            <a:normAutofit/>
          </a:bodyPr>
          <a:lstStyle/>
          <a:p>
            <a:pPr marL="0" marR="0" lvl="0" indent="0" defTabSz="457200" rtl="0" eaLnBrk="1" fontAlgn="auto" latinLnBrk="0" hangingPunct="1">
              <a:spcBef>
                <a:spcPts val="0"/>
              </a:spcBef>
              <a:spcAft>
                <a:spcPts val="600"/>
              </a:spcAft>
              <a:buClrTx/>
              <a:buSzTx/>
              <a:buFontTx/>
              <a:buNone/>
              <a:tabLst/>
              <a:defRPr/>
            </a:pPr>
            <a:fld id="{B8BF74C0-9909-43BC-B6B8-0CD044226479}" type="slidenum">
              <a:rPr kumimoji="0" lang="en-US" sz="1050" b="1" i="0" u="none" strike="noStrike" kern="1200" cap="none" spc="0" normalizeH="0" baseline="0" noProof="0">
                <a:ln>
                  <a:noFill/>
                </a:ln>
                <a:effectLst/>
                <a:uLnTx/>
                <a:uFillTx/>
                <a:latin typeface="Calibri Light" panose="020F0302020204030204"/>
                <a:ea typeface="+mn-ea"/>
                <a:cs typeface="+mn-cs"/>
              </a:rPr>
              <a:pPr marL="0" marR="0" lvl="0" indent="0" defTabSz="457200" rtl="0" eaLnBrk="1" fontAlgn="auto" latinLnBrk="0" hangingPunct="1">
                <a:spcBef>
                  <a:spcPts val="0"/>
                </a:spcBef>
                <a:spcAft>
                  <a:spcPts val="600"/>
                </a:spcAft>
                <a:buClrTx/>
                <a:buSzTx/>
                <a:buFontTx/>
                <a:buNone/>
                <a:tabLst/>
                <a:defRPr/>
              </a:pPr>
              <a:t>23</a:t>
            </a:fld>
            <a:endParaRPr kumimoji="0" lang="en-US" sz="1050" b="1" i="0" u="none" strike="noStrike" kern="1200" cap="none" spc="0" normalizeH="0" baseline="0" noProof="0">
              <a:ln>
                <a:noFill/>
              </a:ln>
              <a:effectLst/>
              <a:uLnTx/>
              <a:uFillTx/>
              <a:latin typeface="Calibri Light" panose="020F0302020204030204"/>
              <a:ea typeface="+mn-ea"/>
              <a:cs typeface="+mn-cs"/>
            </a:endParaRPr>
          </a:p>
        </p:txBody>
      </p:sp>
    </p:spTree>
    <p:extLst>
      <p:ext uri="{BB962C8B-B14F-4D97-AF65-F5344CB8AC3E}">
        <p14:creationId xmlns:p14="http://schemas.microsoft.com/office/powerpoint/2010/main" val="3993568316"/>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A9BA3-29F4-4712-BDC6-79DA35C07CBA}"/>
              </a:ext>
            </a:extLst>
          </p:cNvPr>
          <p:cNvSpPr>
            <a:spLocks noGrp="1"/>
          </p:cNvSpPr>
          <p:nvPr>
            <p:ph type="title"/>
          </p:nvPr>
        </p:nvSpPr>
        <p:spPr/>
        <p:txBody>
          <a:bodyPr/>
          <a:lstStyle/>
          <a:p>
            <a:r>
              <a:rPr lang="en-US" dirty="0"/>
              <a:t>Develop Initial Proposals</a:t>
            </a:r>
          </a:p>
        </p:txBody>
      </p:sp>
      <p:sp>
        <p:nvSpPr>
          <p:cNvPr id="3" name="Content Placeholder 2">
            <a:extLst>
              <a:ext uri="{FF2B5EF4-FFF2-40B4-BE49-F238E27FC236}">
                <a16:creationId xmlns:a16="http://schemas.microsoft.com/office/drawing/2014/main" id="{82F9FF28-3DE4-4D82-906D-D0E4CC552555}"/>
              </a:ext>
            </a:extLst>
          </p:cNvPr>
          <p:cNvSpPr>
            <a:spLocks noGrp="1"/>
          </p:cNvSpPr>
          <p:nvPr>
            <p:ph idx="1"/>
          </p:nvPr>
        </p:nvSpPr>
        <p:spPr/>
        <p:txBody>
          <a:bodyPr>
            <a:normAutofit fontScale="92500" lnSpcReduction="10000"/>
          </a:bodyPr>
          <a:lstStyle/>
          <a:p>
            <a:pPr marL="0" indent="0">
              <a:buNone/>
            </a:pPr>
            <a:r>
              <a:rPr lang="en-US" dirty="0"/>
              <a:t>What would you change about the CBA?</a:t>
            </a:r>
          </a:p>
          <a:p>
            <a:pPr marL="342900" indent="-342900"/>
            <a:r>
              <a:rPr lang="en-US" dirty="0"/>
              <a:t>Revising outdated terms/procedures </a:t>
            </a:r>
          </a:p>
          <a:p>
            <a:pPr marL="342900" indent="-342900"/>
            <a:r>
              <a:rPr lang="en-US" dirty="0"/>
              <a:t>Ensure agreement is lawful and enforceable</a:t>
            </a:r>
          </a:p>
          <a:p>
            <a:pPr marL="342900" indent="-342900"/>
            <a:r>
              <a:rPr lang="en-US" dirty="0"/>
              <a:t>Economic posture of the District</a:t>
            </a:r>
          </a:p>
          <a:p>
            <a:pPr marL="342900" indent="-342900"/>
            <a:r>
              <a:rPr lang="en-US" dirty="0"/>
              <a:t>What are the District goals in next 3-years? </a:t>
            </a:r>
          </a:p>
          <a:p>
            <a:pPr marL="342900" indent="-342900"/>
            <a:r>
              <a:rPr lang="en-US" dirty="0"/>
              <a:t>What is the local/state outlook for next 3-years?</a:t>
            </a:r>
          </a:p>
        </p:txBody>
      </p:sp>
    </p:spTree>
    <p:extLst>
      <p:ext uri="{BB962C8B-B14F-4D97-AF65-F5344CB8AC3E}">
        <p14:creationId xmlns:p14="http://schemas.microsoft.com/office/powerpoint/2010/main" val="40646827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A9BA3-29F4-4712-BDC6-79DA35C07CBA}"/>
              </a:ext>
            </a:extLst>
          </p:cNvPr>
          <p:cNvSpPr>
            <a:spLocks noGrp="1"/>
          </p:cNvSpPr>
          <p:nvPr>
            <p:ph type="title"/>
          </p:nvPr>
        </p:nvSpPr>
        <p:spPr>
          <a:xfrm>
            <a:off x="1096963" y="0"/>
            <a:ext cx="10058400" cy="1450757"/>
          </a:xfrm>
        </p:spPr>
        <p:txBody>
          <a:bodyPr>
            <a:normAutofit/>
          </a:bodyPr>
          <a:lstStyle/>
          <a:p>
            <a:r>
              <a:rPr lang="en-US" dirty="0"/>
              <a:t>Sunshine Initial Proposals</a:t>
            </a:r>
          </a:p>
        </p:txBody>
      </p:sp>
      <p:graphicFrame>
        <p:nvGraphicFramePr>
          <p:cNvPr id="6" name="Content Placeholder 2">
            <a:extLst>
              <a:ext uri="{FF2B5EF4-FFF2-40B4-BE49-F238E27FC236}">
                <a16:creationId xmlns:a16="http://schemas.microsoft.com/office/drawing/2014/main" id="{F7AD15BF-BFE4-21C2-90C8-BC5B56AABC59}"/>
              </a:ext>
            </a:extLst>
          </p:cNvPr>
          <p:cNvGraphicFramePr>
            <a:graphicFrameLocks noGrp="1"/>
          </p:cNvGraphicFramePr>
          <p:nvPr>
            <p:ph idx="1"/>
            <p:extLst>
              <p:ext uri="{D42A27DB-BD31-4B8C-83A1-F6EECF244321}">
                <p14:modId xmlns:p14="http://schemas.microsoft.com/office/powerpoint/2010/main" val="3008255957"/>
              </p:ext>
            </p:extLst>
          </p:nvPr>
        </p:nvGraphicFramePr>
        <p:xfrm>
          <a:off x="386862" y="1840522"/>
          <a:ext cx="11254153" cy="42085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0DA5B4B3-3B58-B872-1F2D-D576138BBAF7}"/>
              </a:ext>
            </a:extLst>
          </p:cNvPr>
          <p:cNvSpPr>
            <a:spLocks noGrp="1"/>
          </p:cNvSpPr>
          <p:nvPr>
            <p:ph type="sldNum" sz="quarter" idx="12"/>
          </p:nvPr>
        </p:nvSpPr>
        <p:spPr/>
        <p:txBody>
          <a:bodyPr/>
          <a:lstStyle/>
          <a:p>
            <a:pPr>
              <a:defRPr/>
            </a:pPr>
            <a:fld id="{B8BF74C0-9909-43BC-B6B8-0CD044226479}" type="slidenum">
              <a:rPr lang="en-US" smtClean="0"/>
              <a:pPr>
                <a:defRPr/>
              </a:pPr>
              <a:t>25</a:t>
            </a:fld>
            <a:endParaRPr lang="en-US" dirty="0"/>
          </a:p>
        </p:txBody>
      </p:sp>
    </p:spTree>
    <p:extLst>
      <p:ext uri="{BB962C8B-B14F-4D97-AF65-F5344CB8AC3E}">
        <p14:creationId xmlns:p14="http://schemas.microsoft.com/office/powerpoint/2010/main" val="20247712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01BB8-8876-8A9A-B52F-94F57EFBB544}"/>
              </a:ext>
            </a:extLst>
          </p:cNvPr>
          <p:cNvSpPr>
            <a:spLocks noGrp="1"/>
          </p:cNvSpPr>
          <p:nvPr>
            <p:ph type="title"/>
          </p:nvPr>
        </p:nvSpPr>
        <p:spPr/>
        <p:txBody>
          <a:bodyPr/>
          <a:lstStyle/>
          <a:p>
            <a:r>
              <a:rPr lang="en-US" dirty="0"/>
              <a:t>Sunshine Example </a:t>
            </a:r>
          </a:p>
        </p:txBody>
      </p:sp>
      <p:pic>
        <p:nvPicPr>
          <p:cNvPr id="6" name="Content Placeholder 5">
            <a:extLst>
              <a:ext uri="{FF2B5EF4-FFF2-40B4-BE49-F238E27FC236}">
                <a16:creationId xmlns:a16="http://schemas.microsoft.com/office/drawing/2014/main" id="{D942A292-7650-B4DA-DF61-74844EE4918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114800" y="1846263"/>
            <a:ext cx="4022725" cy="4022725"/>
          </a:xfrm>
          <a:prstGeom prst="rect">
            <a:avLst/>
          </a:prstGeom>
        </p:spPr>
      </p:pic>
      <p:sp>
        <p:nvSpPr>
          <p:cNvPr id="4" name="Slide Number Placeholder 3">
            <a:extLst>
              <a:ext uri="{FF2B5EF4-FFF2-40B4-BE49-F238E27FC236}">
                <a16:creationId xmlns:a16="http://schemas.microsoft.com/office/drawing/2014/main" id="{A8EE3999-5D1B-F213-A813-B9EFB406F2D6}"/>
              </a:ext>
            </a:extLst>
          </p:cNvPr>
          <p:cNvSpPr>
            <a:spLocks noGrp="1"/>
          </p:cNvSpPr>
          <p:nvPr>
            <p:ph type="sldNum" sz="quarter" idx="12"/>
          </p:nvPr>
        </p:nvSpPr>
        <p:spPr/>
        <p:txBody>
          <a:bodyPr/>
          <a:lstStyle/>
          <a:p>
            <a:pPr>
              <a:defRPr/>
            </a:pPr>
            <a:fld id="{B8BF74C0-9909-43BC-B6B8-0CD044226479}" type="slidenum">
              <a:rPr lang="en-US" smtClean="0"/>
              <a:pPr>
                <a:defRPr/>
              </a:pPr>
              <a:t>26</a:t>
            </a:fld>
            <a:endParaRPr lang="en-US" dirty="0"/>
          </a:p>
        </p:txBody>
      </p:sp>
    </p:spTree>
    <p:extLst>
      <p:ext uri="{BB962C8B-B14F-4D97-AF65-F5344CB8AC3E}">
        <p14:creationId xmlns:p14="http://schemas.microsoft.com/office/powerpoint/2010/main" val="23041716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latin typeface="+mn-lt"/>
              </a:rPr>
              <a:t>Drafting Proposals</a:t>
            </a:r>
          </a:p>
        </p:txBody>
      </p:sp>
      <p:sp>
        <p:nvSpPr>
          <p:cNvPr id="2" name="Content Placeholder 1"/>
          <p:cNvSpPr>
            <a:spLocks noGrp="1"/>
          </p:cNvSpPr>
          <p:nvPr>
            <p:ph idx="1"/>
          </p:nvPr>
        </p:nvSpPr>
        <p:spPr>
          <a:xfrm>
            <a:off x="1162385" y="1903659"/>
            <a:ext cx="9993295" cy="4283804"/>
          </a:xfrm>
        </p:spPr>
        <p:txBody>
          <a:bodyPr>
            <a:normAutofit fontScale="70000" lnSpcReduction="20000"/>
          </a:bodyPr>
          <a:lstStyle/>
          <a:p>
            <a:pPr>
              <a:lnSpc>
                <a:spcPct val="120000"/>
              </a:lnSpc>
              <a:spcBef>
                <a:spcPts val="0"/>
              </a:spcBef>
              <a:spcAft>
                <a:spcPts val="0"/>
              </a:spcAft>
            </a:pPr>
            <a:r>
              <a:rPr lang="en-US" sz="3100" dirty="0">
                <a:latin typeface="Arial" panose="020B0604020202020204" pitchFamily="34" charset="0"/>
                <a:cs typeface="Arial" panose="020B0604020202020204" pitchFamily="34" charset="0"/>
              </a:rPr>
              <a:t>It is important that the Parties can easily track what the other is changing. </a:t>
            </a:r>
          </a:p>
          <a:p>
            <a:pPr>
              <a:lnSpc>
                <a:spcPct val="120000"/>
              </a:lnSpc>
              <a:spcBef>
                <a:spcPts val="0"/>
              </a:spcBef>
              <a:spcAft>
                <a:spcPts val="0"/>
              </a:spcAft>
            </a:pPr>
            <a:r>
              <a:rPr lang="en-US" sz="3100" dirty="0">
                <a:latin typeface="Arial" panose="020B0604020202020204" pitchFamily="34" charset="0"/>
                <a:cs typeface="Arial" panose="020B0604020202020204" pitchFamily="34" charset="0"/>
              </a:rPr>
              <a:t>It is important to have a consistent method of tracking changes. </a:t>
            </a:r>
          </a:p>
          <a:p>
            <a:pPr>
              <a:lnSpc>
                <a:spcPct val="120000"/>
              </a:lnSpc>
              <a:spcBef>
                <a:spcPts val="0"/>
              </a:spcBef>
              <a:spcAft>
                <a:spcPts val="0"/>
              </a:spcAft>
            </a:pPr>
            <a:endParaRPr lang="en-US" sz="2400" dirty="0">
              <a:latin typeface="Arial" panose="020B0604020202020204" pitchFamily="34" charset="0"/>
              <a:cs typeface="Arial" panose="020B0604020202020204" pitchFamily="34" charset="0"/>
            </a:endParaRPr>
          </a:p>
          <a:p>
            <a:pPr>
              <a:lnSpc>
                <a:spcPct val="120000"/>
              </a:lnSpc>
              <a:spcBef>
                <a:spcPts val="0"/>
              </a:spcBef>
              <a:spcAft>
                <a:spcPts val="0"/>
              </a:spcAft>
            </a:pPr>
            <a:r>
              <a:rPr lang="en-US" sz="2400" b="1" u="sng" dirty="0">
                <a:solidFill>
                  <a:schemeClr val="accent1"/>
                </a:solidFill>
                <a:latin typeface="Arial" panose="020B0604020202020204" pitchFamily="34" charset="0"/>
                <a:cs typeface="Arial" panose="020B0604020202020204" pitchFamily="34" charset="0"/>
              </a:rPr>
              <a:t>Format Key: </a:t>
            </a:r>
          </a:p>
          <a:p>
            <a:pPr marL="0" marR="0">
              <a:lnSpc>
                <a:spcPct val="120000"/>
              </a:lnSpc>
              <a:spcBef>
                <a:spcPts val="0"/>
              </a:spcBef>
              <a:spcAft>
                <a:spcPts val="0"/>
              </a:spcAft>
              <a:buNone/>
            </a:pPr>
            <a:r>
              <a:rPr lang="en-US" sz="2800" dirty="0">
                <a:effectLst/>
                <a:latin typeface="Arial" panose="020B0604020202020204" pitchFamily="34" charset="0"/>
                <a:ea typeface="Calibri" panose="020F0502020204030204" pitchFamily="34" charset="0"/>
                <a:cs typeface="Arial" panose="020B0604020202020204" pitchFamily="34" charset="0"/>
              </a:rPr>
              <a:t>Unchanged existing language </a:t>
            </a:r>
            <a:endParaRPr lang="en-US" sz="3200" dirty="0">
              <a:effectLst/>
              <a:latin typeface="Arial" panose="020B0604020202020204" pitchFamily="34" charset="0"/>
              <a:ea typeface="Times New Roman" panose="02020603050405020304" pitchFamily="18" charset="0"/>
              <a:cs typeface="Arial" panose="020B0604020202020204" pitchFamily="34" charset="0"/>
            </a:endParaRPr>
          </a:p>
          <a:p>
            <a:pPr marL="0" marR="0">
              <a:lnSpc>
                <a:spcPct val="120000"/>
              </a:lnSpc>
              <a:spcBef>
                <a:spcPts val="0"/>
              </a:spcBef>
              <a:spcAft>
                <a:spcPts val="0"/>
              </a:spcAft>
              <a:buNone/>
            </a:pPr>
            <a:r>
              <a:rPr lang="en-US" sz="2800" b="1" u="sng" strike="sngStrike" dirty="0">
                <a:solidFill>
                  <a:srgbClr val="FF0000"/>
                </a:solidFill>
                <a:effectLst/>
                <a:latin typeface="Arial" panose="020B0604020202020204" pitchFamily="34" charset="0"/>
                <a:ea typeface="Calibri" panose="020F0502020204030204" pitchFamily="34" charset="0"/>
                <a:cs typeface="Arial" panose="020B0604020202020204" pitchFamily="34" charset="0"/>
              </a:rPr>
              <a:t>Deleted proposal language</a:t>
            </a:r>
            <a:endParaRPr lang="en-US" sz="3200" dirty="0">
              <a:effectLst/>
              <a:latin typeface="Arial" panose="020B0604020202020204" pitchFamily="34" charset="0"/>
              <a:ea typeface="Times New Roman" panose="02020603050405020304" pitchFamily="18" charset="0"/>
              <a:cs typeface="Arial" panose="020B0604020202020204" pitchFamily="34" charset="0"/>
            </a:endParaRPr>
          </a:p>
          <a:p>
            <a:pPr marL="0" marR="0">
              <a:lnSpc>
                <a:spcPct val="120000"/>
              </a:lnSpc>
              <a:spcBef>
                <a:spcPts val="0"/>
              </a:spcBef>
              <a:spcAft>
                <a:spcPts val="0"/>
              </a:spcAft>
              <a:buNone/>
            </a:pPr>
            <a:r>
              <a:rPr lang="en-US" sz="2800" b="1" u="sng" dirty="0">
                <a:solidFill>
                  <a:srgbClr val="FF0000"/>
                </a:solidFill>
                <a:effectLst/>
                <a:latin typeface="Arial" panose="020B0604020202020204" pitchFamily="34" charset="0"/>
                <a:ea typeface="Calibri" panose="020F0502020204030204" pitchFamily="34" charset="0"/>
                <a:cs typeface="Arial" panose="020B0604020202020204" pitchFamily="34" charset="0"/>
              </a:rPr>
              <a:t>Added proposed language</a:t>
            </a:r>
            <a:endParaRPr lang="en-US" sz="3200" dirty="0">
              <a:effectLst/>
              <a:latin typeface="Arial" panose="020B0604020202020204" pitchFamily="34" charset="0"/>
              <a:ea typeface="Times New Roman" panose="02020603050405020304" pitchFamily="18" charset="0"/>
              <a:cs typeface="Arial" panose="020B0604020202020204" pitchFamily="34" charset="0"/>
            </a:endParaRPr>
          </a:p>
          <a:p>
            <a:pPr marL="0" marR="0">
              <a:lnSpc>
                <a:spcPct val="120000"/>
              </a:lnSpc>
              <a:spcBef>
                <a:spcPts val="0"/>
              </a:spcBef>
              <a:spcAft>
                <a:spcPts val="0"/>
              </a:spcAft>
              <a:buNone/>
            </a:pPr>
            <a:r>
              <a:rPr lang="en-US" sz="2800" b="1" u="sng" strike="sngStrike" dirty="0">
                <a:effectLst/>
                <a:latin typeface="Arial" panose="020B0604020202020204" pitchFamily="34" charset="0"/>
                <a:ea typeface="Calibri" panose="020F0502020204030204" pitchFamily="34" charset="0"/>
                <a:cs typeface="Arial" panose="020B0604020202020204" pitchFamily="34" charset="0"/>
              </a:rPr>
              <a:t>Accepted deletion</a:t>
            </a:r>
            <a:endParaRPr lang="en-US" sz="3200" dirty="0">
              <a:effectLst/>
              <a:latin typeface="Arial" panose="020B0604020202020204" pitchFamily="34" charset="0"/>
              <a:ea typeface="Times New Roman" panose="02020603050405020304" pitchFamily="18" charset="0"/>
              <a:cs typeface="Arial" panose="020B0604020202020204" pitchFamily="34" charset="0"/>
            </a:endParaRPr>
          </a:p>
          <a:p>
            <a:pPr marL="0" marR="0">
              <a:lnSpc>
                <a:spcPct val="120000"/>
              </a:lnSpc>
              <a:spcBef>
                <a:spcPts val="0"/>
              </a:spcBef>
              <a:spcAft>
                <a:spcPts val="0"/>
              </a:spcAft>
              <a:buNone/>
            </a:pPr>
            <a:r>
              <a:rPr lang="en-US" sz="2800" b="1" u="sng" dirty="0">
                <a:effectLst/>
                <a:latin typeface="Arial" panose="020B0604020202020204" pitchFamily="34" charset="0"/>
                <a:ea typeface="Calibri" panose="020F0502020204030204" pitchFamily="34" charset="0"/>
                <a:cs typeface="Arial" panose="020B0604020202020204" pitchFamily="34" charset="0"/>
              </a:rPr>
              <a:t>Accepted addition</a:t>
            </a:r>
            <a:endParaRPr lang="en-US" sz="3200" dirty="0">
              <a:effectLst/>
              <a:latin typeface="Arial" panose="020B0604020202020204" pitchFamily="34" charset="0"/>
              <a:ea typeface="Times New Roman" panose="02020603050405020304" pitchFamily="18" charset="0"/>
              <a:cs typeface="Arial" panose="020B0604020202020204" pitchFamily="34" charset="0"/>
            </a:endParaRPr>
          </a:p>
          <a:p>
            <a:pPr marL="0" marR="0">
              <a:lnSpc>
                <a:spcPct val="120000"/>
              </a:lnSpc>
              <a:spcBef>
                <a:spcPts val="0"/>
              </a:spcBef>
              <a:spcAft>
                <a:spcPts val="0"/>
              </a:spcAft>
              <a:buNone/>
            </a:pPr>
            <a:r>
              <a:rPr lang="en-US" sz="2800" b="1" u="sng" strike="sngStrike" dirty="0" err="1">
                <a:solidFill>
                  <a:srgbClr val="FF0000"/>
                </a:solidFill>
                <a:effectLst/>
                <a:highlight>
                  <a:srgbClr val="FFFF00"/>
                </a:highlight>
                <a:latin typeface="Arial" panose="020B0604020202020204" pitchFamily="34" charset="0"/>
                <a:ea typeface="Calibri" panose="020F0502020204030204" pitchFamily="34" charset="0"/>
                <a:cs typeface="Arial" panose="020B0604020202020204" pitchFamily="34" charset="0"/>
              </a:rPr>
              <a:t>Terms</a:t>
            </a:r>
            <a:r>
              <a:rPr lang="en-US" sz="2800" b="1" u="sng" dirty="0" err="1">
                <a:solidFill>
                  <a:srgbClr val="FF0000"/>
                </a:solidFill>
                <a:effectLst/>
                <a:highlight>
                  <a:srgbClr val="FFFF00"/>
                </a:highlight>
                <a:latin typeface="Arial" panose="020B0604020202020204" pitchFamily="34" charset="0"/>
                <a:ea typeface="Calibri" panose="020F0502020204030204" pitchFamily="34" charset="0"/>
                <a:cs typeface="Arial" panose="020B0604020202020204" pitchFamily="34" charset="0"/>
              </a:rPr>
              <a:t>Language</a:t>
            </a:r>
            <a:r>
              <a:rPr lang="en-US" sz="2800" dirty="0">
                <a:effectLst/>
                <a:highlight>
                  <a:srgbClr val="FFFF00"/>
                </a:highlight>
                <a:latin typeface="Arial" panose="020B0604020202020204" pitchFamily="34" charset="0"/>
                <a:ea typeface="Calibri" panose="020F0502020204030204" pitchFamily="34" charset="0"/>
                <a:cs typeface="Arial" panose="020B0604020202020204" pitchFamily="34" charset="0"/>
              </a:rPr>
              <a:t> that may be </a:t>
            </a:r>
            <a:r>
              <a:rPr lang="en-US" sz="2800" b="1" u="sng" strike="sngStrike" dirty="0" err="1">
                <a:effectLst/>
                <a:highlight>
                  <a:srgbClr val="FFFF00"/>
                </a:highlight>
                <a:latin typeface="Arial" panose="020B0604020202020204" pitchFamily="34" charset="0"/>
                <a:ea typeface="Calibri" panose="020F0502020204030204" pitchFamily="34" charset="0"/>
                <a:cs typeface="Arial" panose="020B0604020202020204" pitchFamily="34" charset="0"/>
              </a:rPr>
              <a:t>agreed</a:t>
            </a:r>
            <a:r>
              <a:rPr lang="en-US" sz="2800" b="1" u="sng" dirty="0" err="1">
                <a:effectLst/>
                <a:highlight>
                  <a:srgbClr val="FFFF00"/>
                </a:highlight>
                <a:latin typeface="Arial" panose="020B0604020202020204" pitchFamily="34" charset="0"/>
                <a:ea typeface="Calibri" panose="020F0502020204030204" pitchFamily="34" charset="0"/>
                <a:cs typeface="Arial" panose="020B0604020202020204" pitchFamily="34" charset="0"/>
              </a:rPr>
              <a:t>acceptable</a:t>
            </a:r>
            <a:r>
              <a:rPr lang="en-US" sz="2800" dirty="0">
                <a:effectLst/>
                <a:highlight>
                  <a:srgbClr val="FFFF00"/>
                </a:highlight>
                <a:latin typeface="Arial" panose="020B0604020202020204" pitchFamily="34" charset="0"/>
                <a:ea typeface="Calibri" panose="020F0502020204030204" pitchFamily="34" charset="0"/>
                <a:cs typeface="Arial" panose="020B0604020202020204" pitchFamily="34" charset="0"/>
              </a:rPr>
              <a:t>, but with questions.</a:t>
            </a:r>
            <a:endParaRPr lang="en-US" sz="3200" dirty="0">
              <a:effectLst/>
              <a:latin typeface="Arial" panose="020B0604020202020204" pitchFamily="34" charset="0"/>
              <a:ea typeface="Times New Roman" panose="02020603050405020304" pitchFamily="18" charset="0"/>
              <a:cs typeface="Arial" panose="020B0604020202020204" pitchFamily="34" charset="0"/>
            </a:endParaRPr>
          </a:p>
          <a:p>
            <a:pPr marL="0" marR="0">
              <a:lnSpc>
                <a:spcPct val="120000"/>
              </a:lnSpc>
              <a:spcBef>
                <a:spcPts val="0"/>
              </a:spcBef>
              <a:spcAft>
                <a:spcPts val="0"/>
              </a:spcAft>
              <a:buNone/>
            </a:pPr>
            <a:r>
              <a:rPr lang="en-US" sz="2800" i="1" u="sng" dirty="0">
                <a:effectLst/>
                <a:latin typeface="Arial" panose="020B0604020202020204" pitchFamily="34" charset="0"/>
                <a:ea typeface="Calibri" panose="020F0502020204030204" pitchFamily="34" charset="0"/>
                <a:cs typeface="Arial" panose="020B0604020202020204" pitchFamily="34" charset="0"/>
              </a:rPr>
              <a:t>Undeleted existing language</a:t>
            </a:r>
            <a:r>
              <a:rPr lang="en-US" sz="2800" dirty="0">
                <a:effectLst/>
                <a:latin typeface="Arial" panose="020B0604020202020204" pitchFamily="34" charset="0"/>
                <a:ea typeface="Calibri" panose="020F0502020204030204" pitchFamily="34" charset="0"/>
                <a:cs typeface="Arial" panose="020B0604020202020204" pitchFamily="34" charset="0"/>
              </a:rPr>
              <a:t> (i.e., one party deleted it and the other put it back)</a:t>
            </a:r>
            <a:endParaRPr lang="en-US" sz="3200" dirty="0">
              <a:effectLst/>
              <a:latin typeface="Arial" panose="020B0604020202020204" pitchFamily="34" charset="0"/>
              <a:ea typeface="Times New Roman" panose="02020603050405020304" pitchFamily="18" charset="0"/>
              <a:cs typeface="Arial" panose="020B0604020202020204" pitchFamily="34" charset="0"/>
            </a:endParaRPr>
          </a:p>
          <a:p>
            <a:pPr marL="0" marR="0">
              <a:lnSpc>
                <a:spcPct val="120000"/>
              </a:lnSpc>
              <a:spcBef>
                <a:spcPts val="0"/>
              </a:spcBef>
              <a:spcAft>
                <a:spcPts val="0"/>
              </a:spcAft>
              <a:buNone/>
            </a:pPr>
            <a:r>
              <a:rPr lang="en-US" sz="2800" b="1" dirty="0">
                <a:solidFill>
                  <a:srgbClr val="0000FF"/>
                </a:solidFill>
                <a:effectLst/>
                <a:latin typeface="Arial" panose="020B0604020202020204" pitchFamily="34" charset="0"/>
                <a:ea typeface="Calibri" panose="020F0502020204030204" pitchFamily="34" charset="0"/>
                <a:cs typeface="Arial" panose="020B0604020202020204" pitchFamily="34" charset="0"/>
              </a:rPr>
              <a:t>[Notes]</a:t>
            </a:r>
          </a:p>
          <a:p>
            <a:pPr marL="0" marR="0">
              <a:lnSpc>
                <a:spcPct val="120000"/>
              </a:lnSpc>
              <a:spcBef>
                <a:spcPts val="0"/>
              </a:spcBef>
              <a:spcAft>
                <a:spcPts val="0"/>
              </a:spcAft>
              <a:buNone/>
            </a:pPr>
            <a:r>
              <a:rPr lang="en-US" sz="2800" b="1" dirty="0">
                <a:solidFill>
                  <a:srgbClr val="0000FF"/>
                </a:solidFill>
                <a:latin typeface="Arial" panose="020B0604020202020204" pitchFamily="34" charset="0"/>
                <a:ea typeface="Calibri" panose="020F0502020204030204" pitchFamily="34" charset="0"/>
                <a:cs typeface="Arial" panose="020B0604020202020204" pitchFamily="34" charset="0"/>
              </a:rPr>
              <a:t>**See Attached example proposal.</a:t>
            </a:r>
            <a:endParaRPr lang="en-US" sz="3200" dirty="0">
              <a:effectLst/>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en-US" sz="2400" dirty="0"/>
          </a:p>
        </p:txBody>
      </p:sp>
      <p:sp>
        <p:nvSpPr>
          <p:cNvPr id="3" name="Slide Number Placeholder 2">
            <a:extLst>
              <a:ext uri="{FF2B5EF4-FFF2-40B4-BE49-F238E27FC236}">
                <a16:creationId xmlns:a16="http://schemas.microsoft.com/office/drawing/2014/main" id="{F7CD82E5-417F-58F9-4189-BCD334924AE8}"/>
              </a:ext>
            </a:extLst>
          </p:cNvPr>
          <p:cNvSpPr>
            <a:spLocks noGrp="1"/>
          </p:cNvSpPr>
          <p:nvPr>
            <p:ph type="sldNum" sz="quarter" idx="4"/>
          </p:nvPr>
        </p:nvSpPr>
        <p:spPr/>
        <p:txBody>
          <a:bodyPr/>
          <a:lstStyle/>
          <a:p>
            <a:fld id="{133D404A-1DFE-41B4-89C5-BA53E71E52DE}" type="slidenum">
              <a:rPr lang="en-US" smtClean="0"/>
              <a:t>27</a:t>
            </a:fld>
            <a:endParaRPr lang="en-US"/>
          </a:p>
        </p:txBody>
      </p:sp>
    </p:spTree>
    <p:extLst>
      <p:ext uri="{BB962C8B-B14F-4D97-AF65-F5344CB8AC3E}">
        <p14:creationId xmlns:p14="http://schemas.microsoft.com/office/powerpoint/2010/main" val="16301458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097281" y="0"/>
            <a:ext cx="10058400" cy="1450757"/>
          </a:xfrm>
        </p:spPr>
        <p:txBody>
          <a:bodyPr/>
          <a:lstStyle/>
          <a:p>
            <a:r>
              <a:rPr lang="en-US" b="1" dirty="0">
                <a:latin typeface="+mn-lt"/>
              </a:rPr>
              <a:t>Exchanging Proposals</a:t>
            </a:r>
          </a:p>
        </p:txBody>
      </p:sp>
      <p:sp>
        <p:nvSpPr>
          <p:cNvPr id="2" name="Content Placeholder 1"/>
          <p:cNvSpPr>
            <a:spLocks noGrp="1"/>
          </p:cNvSpPr>
          <p:nvPr>
            <p:ph idx="1"/>
          </p:nvPr>
        </p:nvSpPr>
        <p:spPr>
          <a:xfrm>
            <a:off x="1097281" y="1881070"/>
            <a:ext cx="10058400" cy="4442553"/>
          </a:xfrm>
        </p:spPr>
        <p:txBody>
          <a:bodyPr>
            <a:normAutofit/>
          </a:bodyPr>
          <a:lstStyle/>
          <a:p>
            <a:r>
              <a:rPr lang="en-US" sz="3600" dirty="0"/>
              <a:t>A Note on </a:t>
            </a:r>
            <a:r>
              <a:rPr lang="en-US" sz="3600" b="1" dirty="0">
                <a:solidFill>
                  <a:srgbClr val="0000FF"/>
                </a:solidFill>
                <a:ea typeface="Calibri" panose="020F0502020204030204" pitchFamily="34" charset="0"/>
                <a:cs typeface="Times New Roman" panose="02020603050405020304" pitchFamily="18" charset="0"/>
              </a:rPr>
              <a:t>[Notes]</a:t>
            </a:r>
            <a:endParaRPr lang="en-US" sz="3600" dirty="0">
              <a:ea typeface="Calibri" panose="020F0502020204030204" pitchFamily="34" charset="0"/>
              <a:cs typeface="Times New Roman" panose="02020603050405020304" pitchFamily="18" charset="0"/>
            </a:endParaRPr>
          </a:p>
          <a:p>
            <a:pPr marL="324000" lvl="1" indent="0">
              <a:buNone/>
            </a:pPr>
            <a:r>
              <a:rPr lang="en-US" sz="3200" dirty="0"/>
              <a:t>When making substantive contract proposals, it is important to be </a:t>
            </a:r>
            <a:r>
              <a:rPr lang="en-US" sz="3200" b="1" dirty="0">
                <a:solidFill>
                  <a:schemeClr val="accent1"/>
                </a:solidFill>
              </a:rPr>
              <a:t>clear</a:t>
            </a:r>
            <a:r>
              <a:rPr lang="en-US" sz="3200" dirty="0">
                <a:solidFill>
                  <a:schemeClr val="accent1"/>
                </a:solidFill>
              </a:rPr>
              <a:t> </a:t>
            </a:r>
            <a:r>
              <a:rPr lang="en-US" sz="3200" dirty="0"/>
              <a:t>about </a:t>
            </a:r>
            <a:r>
              <a:rPr lang="en-US" sz="3200" b="1" dirty="0">
                <a:solidFill>
                  <a:schemeClr val="accent1"/>
                </a:solidFill>
              </a:rPr>
              <a:t>why</a:t>
            </a:r>
            <a:r>
              <a:rPr lang="en-US" sz="3200" dirty="0">
                <a:solidFill>
                  <a:schemeClr val="accent1"/>
                </a:solidFill>
              </a:rPr>
              <a:t> </a:t>
            </a:r>
            <a:r>
              <a:rPr lang="en-US" sz="3200" dirty="0"/>
              <a:t>certain language is necessary or preferred. </a:t>
            </a:r>
          </a:p>
          <a:p>
            <a:pPr marL="324000" lvl="1" indent="0">
              <a:buNone/>
            </a:pPr>
            <a:r>
              <a:rPr lang="en-US" sz="3200" dirty="0"/>
              <a:t>Negotiation requires </a:t>
            </a:r>
            <a:r>
              <a:rPr lang="en-US" sz="3200" b="1" dirty="0">
                <a:solidFill>
                  <a:schemeClr val="accent1"/>
                </a:solidFill>
              </a:rPr>
              <a:t>good faith </a:t>
            </a:r>
            <a:r>
              <a:rPr lang="en-US" sz="3200" dirty="0"/>
              <a:t>and that the Parties </a:t>
            </a:r>
            <a:r>
              <a:rPr lang="en-US" sz="3200" b="1" dirty="0">
                <a:solidFill>
                  <a:schemeClr val="accent1"/>
                </a:solidFill>
              </a:rPr>
              <a:t>clearly communicate </a:t>
            </a:r>
            <a:r>
              <a:rPr lang="en-US" sz="3200" dirty="0"/>
              <a:t>their proposals, in this case their </a:t>
            </a:r>
            <a:r>
              <a:rPr lang="en-US" sz="3200" u="sng" dirty="0"/>
              <a:t>interests</a:t>
            </a:r>
            <a:r>
              <a:rPr lang="en-US" sz="3200" dirty="0"/>
              <a:t> and </a:t>
            </a:r>
            <a:r>
              <a:rPr lang="en-US" sz="3200" u="sng" dirty="0"/>
              <a:t>justifications</a:t>
            </a:r>
            <a:r>
              <a:rPr lang="en-US" sz="3200" dirty="0"/>
              <a:t>. </a:t>
            </a:r>
          </a:p>
          <a:p>
            <a:pPr marL="324000" lvl="1" indent="0">
              <a:buNone/>
            </a:pPr>
            <a:r>
              <a:rPr lang="en-US" sz="3200" b="1" dirty="0">
                <a:solidFill>
                  <a:srgbClr val="0000FF"/>
                </a:solidFill>
                <a:ea typeface="Calibri" panose="020F0502020204030204" pitchFamily="34" charset="0"/>
                <a:cs typeface="Times New Roman" panose="02020603050405020304" pitchFamily="18" charset="0"/>
              </a:rPr>
              <a:t>[Notes] </a:t>
            </a:r>
            <a:r>
              <a:rPr lang="en-US" sz="3200" dirty="0">
                <a:ea typeface="Calibri" panose="020F0502020204030204" pitchFamily="34" charset="0"/>
                <a:cs typeface="Times New Roman" panose="02020603050405020304" pitchFamily="18" charset="0"/>
              </a:rPr>
              <a:t>permit the negotiator to </a:t>
            </a:r>
            <a:r>
              <a:rPr lang="en-US" sz="3200" b="1" dirty="0">
                <a:solidFill>
                  <a:schemeClr val="accent1"/>
                </a:solidFill>
                <a:ea typeface="Calibri" panose="020F0502020204030204" pitchFamily="34" charset="0"/>
                <a:cs typeface="Times New Roman" panose="02020603050405020304" pitchFamily="18" charset="0"/>
              </a:rPr>
              <a:t>sell your position </a:t>
            </a:r>
            <a:r>
              <a:rPr lang="en-US" sz="3200" dirty="0">
                <a:ea typeface="Calibri" panose="020F0502020204030204" pitchFamily="34" charset="0"/>
                <a:cs typeface="Times New Roman" panose="02020603050405020304" pitchFamily="18" charset="0"/>
              </a:rPr>
              <a:t>to the District, or to sell the District position to the membership. </a:t>
            </a:r>
            <a:endParaRPr lang="en-US" sz="2400" dirty="0">
              <a:ea typeface="Calibri" panose="020F0502020204030204" pitchFamily="34"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196F57AB-6F1B-D490-8179-58ABD3812E81}"/>
              </a:ext>
            </a:extLst>
          </p:cNvPr>
          <p:cNvSpPr>
            <a:spLocks noGrp="1"/>
          </p:cNvSpPr>
          <p:nvPr>
            <p:ph type="sldNum" sz="quarter" idx="4"/>
          </p:nvPr>
        </p:nvSpPr>
        <p:spPr/>
        <p:txBody>
          <a:bodyPr/>
          <a:lstStyle/>
          <a:p>
            <a:fld id="{133D404A-1DFE-41B4-89C5-BA53E71E52DE}" type="slidenum">
              <a:rPr lang="en-US" smtClean="0"/>
              <a:t>28</a:t>
            </a:fld>
            <a:endParaRPr lang="en-US"/>
          </a:p>
        </p:txBody>
      </p:sp>
    </p:spTree>
    <p:extLst>
      <p:ext uri="{BB962C8B-B14F-4D97-AF65-F5344CB8AC3E}">
        <p14:creationId xmlns:p14="http://schemas.microsoft.com/office/powerpoint/2010/main" val="27579795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F8674-23C8-8108-FCB6-3AAE6C8BBB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214D23-508A-7C89-06AD-52D95C6796FF}"/>
              </a:ext>
            </a:extLst>
          </p:cNvPr>
          <p:cNvSpPr>
            <a:spLocks noGrp="1"/>
          </p:cNvSpPr>
          <p:nvPr>
            <p:ph type="title"/>
          </p:nvPr>
        </p:nvSpPr>
        <p:spPr/>
        <p:txBody>
          <a:bodyPr/>
          <a:lstStyle/>
          <a:p>
            <a:r>
              <a:rPr lang="en-US" dirty="0"/>
              <a:t>Proposal Example</a:t>
            </a:r>
          </a:p>
        </p:txBody>
      </p:sp>
      <p:pic>
        <p:nvPicPr>
          <p:cNvPr id="6" name="Content Placeholder 5">
            <a:extLst>
              <a:ext uri="{FF2B5EF4-FFF2-40B4-BE49-F238E27FC236}">
                <a16:creationId xmlns:a16="http://schemas.microsoft.com/office/drawing/2014/main" id="{2444C80C-AA64-DB44-0E72-F76DFB38E1C7}"/>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114800" y="1846263"/>
            <a:ext cx="4022725" cy="4022725"/>
          </a:xfrm>
          <a:prstGeom prst="rect">
            <a:avLst/>
          </a:prstGeom>
        </p:spPr>
      </p:pic>
      <p:sp>
        <p:nvSpPr>
          <p:cNvPr id="4" name="Slide Number Placeholder 3">
            <a:extLst>
              <a:ext uri="{FF2B5EF4-FFF2-40B4-BE49-F238E27FC236}">
                <a16:creationId xmlns:a16="http://schemas.microsoft.com/office/drawing/2014/main" id="{59B99569-4D4D-B34E-8175-D53D0A12650A}"/>
              </a:ext>
            </a:extLst>
          </p:cNvPr>
          <p:cNvSpPr>
            <a:spLocks noGrp="1"/>
          </p:cNvSpPr>
          <p:nvPr>
            <p:ph type="sldNum" sz="quarter" idx="12"/>
          </p:nvPr>
        </p:nvSpPr>
        <p:spPr>
          <a:xfrm>
            <a:off x="10709356" y="6459785"/>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1600" b="1" kern="120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B8BF74C0-9909-43BC-B6B8-0CD044226479}" type="slidenum">
              <a:rPr lang="en-US" smtClean="0"/>
              <a:pPr>
                <a:defRPr/>
              </a:pPr>
              <a:t>29</a:t>
            </a:fld>
            <a:endParaRPr lang="en-US" dirty="0"/>
          </a:p>
        </p:txBody>
      </p:sp>
    </p:spTree>
    <p:extLst>
      <p:ext uri="{BB962C8B-B14F-4D97-AF65-F5344CB8AC3E}">
        <p14:creationId xmlns:p14="http://schemas.microsoft.com/office/powerpoint/2010/main" val="32580476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88C7032-AEC0-45D3-A44D-B2B81ED45610}"/>
              </a:ext>
            </a:extLst>
          </p:cNvPr>
          <p:cNvPicPr>
            <a:picLocks noChangeAspect="1"/>
          </p:cNvPicPr>
          <p:nvPr/>
        </p:nvPicPr>
        <p:blipFill>
          <a:blip r:embed="rId2" cstate="print">
            <a:duotone>
              <a:prstClr val="black"/>
              <a:schemeClr val="bg2">
                <a:tint val="45000"/>
                <a:satMod val="400000"/>
              </a:schemeClr>
            </a:duoton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20" y="10"/>
            <a:ext cx="12191980" cy="6857990"/>
          </a:xfrm>
          <a:prstGeom prst="rect">
            <a:avLst/>
          </a:prstGeom>
        </p:spPr>
      </p:pic>
      <p:sp>
        <p:nvSpPr>
          <p:cNvPr id="4" name="Title 3">
            <a:extLst>
              <a:ext uri="{FF2B5EF4-FFF2-40B4-BE49-F238E27FC236}">
                <a16:creationId xmlns:a16="http://schemas.microsoft.com/office/drawing/2014/main" id="{88E378D8-9684-4FBC-94C7-796704AB82C7}"/>
              </a:ext>
            </a:extLst>
          </p:cNvPr>
          <p:cNvSpPr>
            <a:spLocks noGrp="1"/>
          </p:cNvSpPr>
          <p:nvPr>
            <p:ph type="ctrTitle"/>
          </p:nvPr>
        </p:nvSpPr>
        <p:spPr>
          <a:xfrm>
            <a:off x="1097280" y="758952"/>
            <a:ext cx="10058400" cy="1377489"/>
          </a:xfrm>
        </p:spPr>
        <p:txBody>
          <a:bodyPr>
            <a:normAutofit/>
          </a:bodyPr>
          <a:lstStyle/>
          <a:p>
            <a:r>
              <a:rPr lang="en-US" b="1" cap="small" dirty="0">
                <a:solidFill>
                  <a:srgbClr val="FFFFFF"/>
                </a:solidFill>
              </a:rPr>
              <a:t>Negotiation Strategies</a:t>
            </a:r>
          </a:p>
        </p:txBody>
      </p:sp>
      <p:sp>
        <p:nvSpPr>
          <p:cNvPr id="5" name="Subtitle 4">
            <a:extLst>
              <a:ext uri="{FF2B5EF4-FFF2-40B4-BE49-F238E27FC236}">
                <a16:creationId xmlns:a16="http://schemas.microsoft.com/office/drawing/2014/main" id="{6285A854-A7DD-4475-91F5-5481BFCB46E6}"/>
              </a:ext>
            </a:extLst>
          </p:cNvPr>
          <p:cNvSpPr>
            <a:spLocks noGrp="1"/>
          </p:cNvSpPr>
          <p:nvPr>
            <p:ph type="subTitle" idx="1"/>
          </p:nvPr>
        </p:nvSpPr>
        <p:spPr>
          <a:xfrm>
            <a:off x="1100051" y="2430379"/>
            <a:ext cx="10058400" cy="3168242"/>
          </a:xfrm>
        </p:spPr>
        <p:txBody>
          <a:bodyPr>
            <a:normAutofit/>
          </a:bodyPr>
          <a:lstStyle/>
          <a:p>
            <a:pPr marL="0" marR="0" lvl="0" indent="0" algn="ctr" defTabSz="914400" rtl="0" eaLnBrk="1" fontAlgn="auto" latinLnBrk="0" hangingPunct="1">
              <a:lnSpc>
                <a:spcPct val="90000"/>
              </a:lnSpc>
              <a:spcBef>
                <a:spcPts val="1200"/>
              </a:spcBef>
              <a:spcAft>
                <a:spcPts val="200"/>
              </a:spcAft>
              <a:buClr>
                <a:srgbClr val="841528"/>
              </a:buClr>
              <a:buSzPct val="100000"/>
              <a:buFont typeface="Calibri" panose="020F0502020204030204" pitchFamily="34" charset="0"/>
              <a:buNone/>
              <a:tabLst/>
              <a:defRPr/>
            </a:pPr>
            <a:r>
              <a:rPr kumimoji="0" lang="en-US" sz="2200" b="0" i="0" u="none" strike="noStrike" kern="1200" cap="all" spc="200" normalizeH="0" baseline="0" noProof="0" dirty="0">
                <a:ln>
                  <a:noFill/>
                </a:ln>
                <a:solidFill>
                  <a:srgbClr val="FFFFFF"/>
                </a:solidFill>
                <a:effectLst/>
                <a:uLnTx/>
                <a:uFillTx/>
                <a:latin typeface="Calibri Light" panose="020F0302020204030204"/>
                <a:ea typeface="+mn-ea"/>
                <a:cs typeface="+mn-cs"/>
              </a:rPr>
              <a:t>Form follows function follows form follows function</a:t>
            </a:r>
          </a:p>
          <a:p>
            <a:pPr marL="0" marR="0" lvl="0" indent="0" algn="ctr" defTabSz="914400" rtl="0" eaLnBrk="1" fontAlgn="auto" latinLnBrk="0" hangingPunct="1">
              <a:lnSpc>
                <a:spcPct val="90000"/>
              </a:lnSpc>
              <a:spcBef>
                <a:spcPts val="1200"/>
              </a:spcBef>
              <a:spcAft>
                <a:spcPts val="200"/>
              </a:spcAft>
              <a:buClr>
                <a:srgbClr val="841528"/>
              </a:buClr>
              <a:buSzPct val="100000"/>
              <a:buFont typeface="Calibri" panose="020F0502020204030204" pitchFamily="34" charset="0"/>
              <a:buNone/>
              <a:tabLst/>
              <a:defRPr/>
            </a:pPr>
            <a:r>
              <a:rPr kumimoji="0" lang="en-US" sz="1900" b="0" i="0" u="none" strike="noStrike" kern="1200" cap="all" spc="200" normalizeH="0" baseline="0" noProof="0" dirty="0">
                <a:ln>
                  <a:noFill/>
                </a:ln>
                <a:solidFill>
                  <a:srgbClr val="FFFFFF"/>
                </a:solidFill>
                <a:effectLst/>
                <a:uLnTx/>
                <a:uFillTx/>
                <a:latin typeface="Calibri Light" panose="020F0302020204030204"/>
                <a:ea typeface="+mn-ea"/>
                <a:cs typeface="+mn-cs"/>
              </a:rPr>
              <a:t>Form follows function follows form follows function</a:t>
            </a:r>
          </a:p>
          <a:p>
            <a:pPr marL="0" marR="0" lvl="0" indent="0" algn="ctr" defTabSz="914400" rtl="0" eaLnBrk="1" fontAlgn="auto" latinLnBrk="0" hangingPunct="1">
              <a:lnSpc>
                <a:spcPct val="90000"/>
              </a:lnSpc>
              <a:spcBef>
                <a:spcPts val="1200"/>
              </a:spcBef>
              <a:spcAft>
                <a:spcPts val="200"/>
              </a:spcAft>
              <a:buClr>
                <a:srgbClr val="841528"/>
              </a:buClr>
              <a:buSzPct val="100000"/>
              <a:buFont typeface="Calibri" panose="020F0502020204030204" pitchFamily="34" charset="0"/>
              <a:buNone/>
              <a:tabLst/>
              <a:defRPr/>
            </a:pPr>
            <a:r>
              <a:rPr kumimoji="0" lang="en-US" sz="1700" b="0" i="0" u="none" strike="noStrike" kern="1200" cap="all" spc="200" normalizeH="0" baseline="0" noProof="0" dirty="0">
                <a:ln>
                  <a:noFill/>
                </a:ln>
                <a:solidFill>
                  <a:srgbClr val="FFFFFF"/>
                </a:solidFill>
                <a:effectLst/>
                <a:uLnTx/>
                <a:uFillTx/>
                <a:latin typeface="Calibri Light" panose="020F0302020204030204"/>
                <a:ea typeface="+mn-ea"/>
                <a:cs typeface="+mn-cs"/>
              </a:rPr>
              <a:t>Form follows function follows form follows function</a:t>
            </a:r>
          </a:p>
          <a:p>
            <a:pPr marL="0" marR="0" lvl="0" indent="0" algn="ctr" defTabSz="914400" rtl="0" eaLnBrk="1" fontAlgn="auto" latinLnBrk="0" hangingPunct="1">
              <a:lnSpc>
                <a:spcPct val="90000"/>
              </a:lnSpc>
              <a:spcBef>
                <a:spcPts val="1200"/>
              </a:spcBef>
              <a:spcAft>
                <a:spcPts val="200"/>
              </a:spcAft>
              <a:buClr>
                <a:srgbClr val="841528"/>
              </a:buClr>
              <a:buSzPct val="100000"/>
              <a:buFont typeface="Calibri" panose="020F0502020204030204" pitchFamily="34" charset="0"/>
              <a:buNone/>
              <a:tabLst/>
              <a:defRPr/>
            </a:pPr>
            <a:r>
              <a:rPr kumimoji="0" lang="en-US" sz="1500" b="0" i="0" u="none" strike="noStrike" kern="1200" cap="all" spc="200" normalizeH="0" baseline="0" noProof="0" dirty="0">
                <a:ln>
                  <a:noFill/>
                </a:ln>
                <a:solidFill>
                  <a:srgbClr val="FFFFFF"/>
                </a:solidFill>
                <a:effectLst/>
                <a:uLnTx/>
                <a:uFillTx/>
                <a:latin typeface="Calibri Light" panose="020F0302020204030204"/>
                <a:ea typeface="+mn-ea"/>
                <a:cs typeface="+mn-cs"/>
              </a:rPr>
              <a:t>Form follows function follows form follows function</a:t>
            </a:r>
          </a:p>
          <a:p>
            <a:pPr marL="0" marR="0" lvl="0" indent="0" algn="ctr" defTabSz="914400" rtl="0" eaLnBrk="1" fontAlgn="auto" latinLnBrk="0" hangingPunct="1">
              <a:lnSpc>
                <a:spcPct val="90000"/>
              </a:lnSpc>
              <a:spcBef>
                <a:spcPts val="1200"/>
              </a:spcBef>
              <a:spcAft>
                <a:spcPts val="200"/>
              </a:spcAft>
              <a:buClr>
                <a:srgbClr val="841528"/>
              </a:buClr>
              <a:buSzPct val="100000"/>
              <a:buFont typeface="Calibri" panose="020F0502020204030204" pitchFamily="34" charset="0"/>
              <a:buNone/>
              <a:tabLst/>
              <a:defRPr/>
            </a:pPr>
            <a:r>
              <a:rPr kumimoji="0" lang="en-US" sz="1400" b="0" i="0" u="none" strike="noStrike" kern="1200" cap="all" spc="200" normalizeH="0" baseline="0" noProof="0" dirty="0">
                <a:ln>
                  <a:noFill/>
                </a:ln>
                <a:solidFill>
                  <a:srgbClr val="FFFFFF"/>
                </a:solidFill>
                <a:effectLst/>
                <a:uLnTx/>
                <a:uFillTx/>
                <a:latin typeface="Calibri Light" panose="020F0302020204030204"/>
                <a:ea typeface="+mn-ea"/>
                <a:cs typeface="+mn-cs"/>
              </a:rPr>
              <a:t>Form follows function follows form follows function</a:t>
            </a:r>
          </a:p>
        </p:txBody>
      </p:sp>
      <p:cxnSp>
        <p:nvCxnSpPr>
          <p:cNvPr id="30" name="Straight Connector 29">
            <a:extLst>
              <a:ext uri="{FF2B5EF4-FFF2-40B4-BE49-F238E27FC236}">
                <a16:creationId xmlns:a16="http://schemas.microsoft.com/office/drawing/2014/main" id="{ED26D631-71B1-41FC-8183-9A37F884E4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B0DD4D4C-0A16-4FBA-9931-1F0FCE92E2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4" name="Rectangle 33">
            <a:extLst>
              <a:ext uri="{FF2B5EF4-FFF2-40B4-BE49-F238E27FC236}">
                <a16:creationId xmlns:a16="http://schemas.microsoft.com/office/drawing/2014/main" id="{10E8F221-2C17-451E-A781-791A48BDA1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049055542"/>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5400" dirty="0">
                <a:latin typeface="+mn-lt"/>
              </a:rPr>
              <a:t>Subjects =/= Style</a:t>
            </a:r>
          </a:p>
        </p:txBody>
      </p:sp>
      <p:sp>
        <p:nvSpPr>
          <p:cNvPr id="3" name="Content Placeholder 2"/>
          <p:cNvSpPr>
            <a:spLocks noGrp="1"/>
          </p:cNvSpPr>
          <p:nvPr>
            <p:ph idx="1"/>
          </p:nvPr>
        </p:nvSpPr>
        <p:spPr>
          <a:xfrm>
            <a:off x="2155970" y="2084294"/>
            <a:ext cx="9454837" cy="4316506"/>
          </a:xfrm>
        </p:spPr>
        <p:txBody>
          <a:bodyPr>
            <a:noAutofit/>
          </a:bodyPr>
          <a:lstStyle/>
          <a:p>
            <a:pPr marL="365760" indent="-256032">
              <a:spcAft>
                <a:spcPts val="0"/>
              </a:spcAft>
              <a:buFont typeface="Wingdings 3"/>
              <a:buChar char=""/>
              <a:defRPr/>
            </a:pPr>
            <a:r>
              <a:rPr lang="en-US" sz="3200" dirty="0"/>
              <a:t>The EERA still applies, and PERB retains jurisdiction, despite </a:t>
            </a:r>
            <a:r>
              <a:rPr lang="en-US" sz="3200" b="1" dirty="0">
                <a:solidFill>
                  <a:schemeClr val="accent1"/>
                </a:solidFill>
              </a:rPr>
              <a:t>the form </a:t>
            </a:r>
            <a:r>
              <a:rPr lang="en-US" sz="3200" dirty="0"/>
              <a:t>of negotiation used.</a:t>
            </a:r>
          </a:p>
          <a:p>
            <a:pPr marL="365760" indent="-256032">
              <a:spcAft>
                <a:spcPts val="0"/>
              </a:spcAft>
              <a:buFont typeface="Wingdings 3"/>
              <a:buChar char=""/>
              <a:defRPr/>
            </a:pPr>
            <a:r>
              <a:rPr lang="en-US" sz="3200" dirty="0"/>
              <a:t>The style of negotiation defines </a:t>
            </a:r>
            <a:r>
              <a:rPr lang="en-US" sz="3200" b="1" dirty="0">
                <a:solidFill>
                  <a:schemeClr val="accent1"/>
                </a:solidFill>
              </a:rPr>
              <a:t>the process</a:t>
            </a:r>
            <a:r>
              <a:rPr lang="en-US" sz="3200" dirty="0"/>
              <a:t>.</a:t>
            </a:r>
          </a:p>
          <a:p>
            <a:pPr marL="365760" indent="-256032">
              <a:spcAft>
                <a:spcPts val="0"/>
              </a:spcAft>
              <a:buFont typeface="Wingdings 3"/>
              <a:buChar char=""/>
              <a:defRPr/>
            </a:pPr>
            <a:r>
              <a:rPr lang="en-US" sz="3200" dirty="0"/>
              <a:t>The style of negotiation does not relieve the parties of the duty to bargain in </a:t>
            </a:r>
            <a:r>
              <a:rPr lang="en-US" sz="3200" b="1" dirty="0">
                <a:solidFill>
                  <a:schemeClr val="accent1"/>
                </a:solidFill>
              </a:rPr>
              <a:t>good faith</a:t>
            </a:r>
            <a:r>
              <a:rPr lang="en-US" sz="3200" dirty="0"/>
              <a:t> or change </a:t>
            </a:r>
            <a:r>
              <a:rPr lang="en-US" sz="3200" b="1" dirty="0">
                <a:solidFill>
                  <a:schemeClr val="accent1"/>
                </a:solidFill>
              </a:rPr>
              <a:t>the subjects</a:t>
            </a:r>
            <a:r>
              <a:rPr lang="en-US" sz="3200" dirty="0"/>
              <a:t>. </a:t>
            </a:r>
          </a:p>
        </p:txBody>
      </p:sp>
      <p:pic>
        <p:nvPicPr>
          <p:cNvPr id="5" name="Graphic 4" descr="Raised hand">
            <a:extLst>
              <a:ext uri="{FF2B5EF4-FFF2-40B4-BE49-F238E27FC236}">
                <a16:creationId xmlns:a16="http://schemas.microsoft.com/office/drawing/2014/main" id="{2DB26C7E-7C9B-4F12-A916-E5185DD2104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485" y="3169804"/>
            <a:ext cx="2145485" cy="2145485"/>
          </a:xfrm>
          <a:prstGeom prst="rect">
            <a:avLst/>
          </a:prstGeom>
        </p:spPr>
      </p:pic>
      <p:sp>
        <p:nvSpPr>
          <p:cNvPr id="4" name="Slide Number Placeholder 3">
            <a:extLst>
              <a:ext uri="{FF2B5EF4-FFF2-40B4-BE49-F238E27FC236}">
                <a16:creationId xmlns:a16="http://schemas.microsoft.com/office/drawing/2014/main" id="{21F0E68C-20F1-BBBB-C52F-DE9D1ED37686}"/>
              </a:ext>
            </a:extLst>
          </p:cNvPr>
          <p:cNvSpPr>
            <a:spLocks noGrp="1"/>
          </p:cNvSpPr>
          <p:nvPr>
            <p:ph type="sldNum" sz="quarter" idx="4"/>
          </p:nvPr>
        </p:nvSpPr>
        <p:spPr/>
        <p:txBody>
          <a:bodyPr/>
          <a:lstStyle/>
          <a:p>
            <a:fld id="{133D404A-1DFE-41B4-89C5-BA53E71E52DE}" type="slidenum">
              <a:rPr lang="en-US" smtClean="0"/>
              <a:t>31</a:t>
            </a:fld>
            <a:endParaRPr lang="en-US"/>
          </a:p>
        </p:txBody>
      </p:sp>
    </p:spTree>
    <p:extLst>
      <p:ext uri="{BB962C8B-B14F-4D97-AF65-F5344CB8AC3E}">
        <p14:creationId xmlns:p14="http://schemas.microsoft.com/office/powerpoint/2010/main" val="37991822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latin typeface="+mn-lt"/>
              </a:rPr>
              <a:t>Positional Bargaining</a:t>
            </a:r>
          </a:p>
        </p:txBody>
      </p:sp>
      <p:pic>
        <p:nvPicPr>
          <p:cNvPr id="9" name="Content Placeholder 8"/>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046" y="2323750"/>
            <a:ext cx="5758721" cy="3254929"/>
          </a:xfrm>
        </p:spPr>
      </p:pic>
      <p:sp>
        <p:nvSpPr>
          <p:cNvPr id="8" name="Content Placeholder 7"/>
          <p:cNvSpPr>
            <a:spLocks noGrp="1"/>
          </p:cNvSpPr>
          <p:nvPr>
            <p:ph sz="half" idx="2"/>
          </p:nvPr>
        </p:nvSpPr>
        <p:spPr>
          <a:xfrm>
            <a:off x="5732574" y="1892442"/>
            <a:ext cx="6054404" cy="4119010"/>
          </a:xfrm>
        </p:spPr>
        <p:txBody>
          <a:bodyPr>
            <a:noAutofit/>
          </a:bodyPr>
          <a:lstStyle/>
          <a:p>
            <a:r>
              <a:rPr lang="en-US" sz="2400" dirty="0"/>
              <a:t>Traditional</a:t>
            </a:r>
          </a:p>
          <a:p>
            <a:r>
              <a:rPr lang="en-US" sz="2400" dirty="0"/>
              <a:t>Adversarial</a:t>
            </a:r>
          </a:p>
          <a:p>
            <a:r>
              <a:rPr lang="en-US" sz="2400" dirty="0"/>
              <a:t>One party clearly </a:t>
            </a:r>
            <a:r>
              <a:rPr lang="en-US" sz="2400" b="1" dirty="0">
                <a:solidFill>
                  <a:schemeClr val="accent1"/>
                </a:solidFill>
              </a:rPr>
              <a:t>wins</a:t>
            </a:r>
          </a:p>
          <a:p>
            <a:r>
              <a:rPr lang="en-US" sz="2400" dirty="0"/>
              <a:t>Each party is </a:t>
            </a:r>
            <a:r>
              <a:rPr lang="en-US" sz="2400" b="1" dirty="0">
                <a:solidFill>
                  <a:schemeClr val="accent1"/>
                </a:solidFill>
              </a:rPr>
              <a:t>entrenched</a:t>
            </a:r>
          </a:p>
          <a:p>
            <a:r>
              <a:rPr lang="en-US" sz="2400" dirty="0"/>
              <a:t>Chief negotiator acts as </a:t>
            </a:r>
            <a:r>
              <a:rPr lang="en-US" sz="2400" b="1" dirty="0">
                <a:solidFill>
                  <a:schemeClr val="accent1"/>
                </a:solidFill>
              </a:rPr>
              <a:t>gatekeeper</a:t>
            </a:r>
          </a:p>
          <a:p>
            <a:r>
              <a:rPr lang="en-US" sz="2400" dirty="0"/>
              <a:t>Parties try to persuade others out of their entrenched positions </a:t>
            </a:r>
          </a:p>
          <a:p>
            <a:r>
              <a:rPr lang="en-US" sz="2400" dirty="0"/>
              <a:t>Concessions may breed resentment, threaten future labor peace</a:t>
            </a:r>
          </a:p>
        </p:txBody>
      </p:sp>
      <p:sp>
        <p:nvSpPr>
          <p:cNvPr id="2" name="Slide Number Placeholder 1">
            <a:extLst>
              <a:ext uri="{FF2B5EF4-FFF2-40B4-BE49-F238E27FC236}">
                <a16:creationId xmlns:a16="http://schemas.microsoft.com/office/drawing/2014/main" id="{125A4A60-63C2-6566-6953-A64E76481860}"/>
              </a:ext>
            </a:extLst>
          </p:cNvPr>
          <p:cNvSpPr>
            <a:spLocks noGrp="1"/>
          </p:cNvSpPr>
          <p:nvPr>
            <p:ph type="sldNum" sz="quarter" idx="4"/>
          </p:nvPr>
        </p:nvSpPr>
        <p:spPr/>
        <p:txBody>
          <a:bodyPr/>
          <a:lstStyle/>
          <a:p>
            <a:fld id="{133D404A-1DFE-41B4-89C5-BA53E71E52DE}" type="slidenum">
              <a:rPr lang="en-US" smtClean="0"/>
              <a:t>32</a:t>
            </a:fld>
            <a:endParaRPr lang="en-US"/>
          </a:p>
        </p:txBody>
      </p:sp>
    </p:spTree>
    <p:extLst>
      <p:ext uri="{BB962C8B-B14F-4D97-AF65-F5344CB8AC3E}">
        <p14:creationId xmlns:p14="http://schemas.microsoft.com/office/powerpoint/2010/main" val="30898148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latin typeface="+mn-lt"/>
              </a:rPr>
              <a:t>Positional Bargaining PROCESS</a:t>
            </a:r>
          </a:p>
        </p:txBody>
      </p:sp>
      <p:graphicFrame>
        <p:nvGraphicFramePr>
          <p:cNvPr id="4" name="Content Placeholder 3">
            <a:extLst>
              <a:ext uri="{FF2B5EF4-FFF2-40B4-BE49-F238E27FC236}">
                <a16:creationId xmlns:a16="http://schemas.microsoft.com/office/drawing/2014/main" id="{8D91CC50-EDC1-4D94-9DDC-AF43BAF1C06C}"/>
              </a:ext>
            </a:extLst>
          </p:cNvPr>
          <p:cNvGraphicFramePr>
            <a:graphicFrameLocks noGrp="1"/>
          </p:cNvGraphicFramePr>
          <p:nvPr>
            <p:ph sz="half" idx="1"/>
          </p:nvPr>
        </p:nvGraphicFramePr>
        <p:xfrm>
          <a:off x="1096963" y="1846263"/>
          <a:ext cx="493871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ontent Placeholder 7"/>
          <p:cNvSpPr>
            <a:spLocks noGrp="1"/>
          </p:cNvSpPr>
          <p:nvPr>
            <p:ph sz="half" idx="2"/>
          </p:nvPr>
        </p:nvSpPr>
        <p:spPr>
          <a:xfrm>
            <a:off x="5947794" y="1946246"/>
            <a:ext cx="5207886" cy="4400766"/>
          </a:xfrm>
        </p:spPr>
        <p:txBody>
          <a:bodyPr>
            <a:noAutofit/>
          </a:bodyPr>
          <a:lstStyle/>
          <a:p>
            <a:r>
              <a:rPr lang="en-US" sz="2400" dirty="0"/>
              <a:t>Formulaic</a:t>
            </a:r>
          </a:p>
          <a:p>
            <a:r>
              <a:rPr lang="en-US" sz="2400" dirty="0"/>
              <a:t>Each proposal moves parties fractionally closer to objective</a:t>
            </a:r>
          </a:p>
          <a:p>
            <a:r>
              <a:rPr lang="en-US" sz="2400" dirty="0"/>
              <a:t>Tedious</a:t>
            </a:r>
          </a:p>
          <a:p>
            <a:r>
              <a:rPr lang="en-US" sz="2400" dirty="0"/>
              <a:t>Requires </a:t>
            </a:r>
            <a:r>
              <a:rPr lang="en-US" sz="2400" i="1" dirty="0">
                <a:solidFill>
                  <a:schemeClr val="accent2"/>
                </a:solidFill>
              </a:rPr>
              <a:t>meticulous</a:t>
            </a:r>
            <a:r>
              <a:rPr lang="en-US" sz="2400" dirty="0"/>
              <a:t> tracking of changes</a:t>
            </a:r>
          </a:p>
          <a:p>
            <a:r>
              <a:rPr lang="en-US" sz="2400" dirty="0"/>
              <a:t>Time consuming</a:t>
            </a:r>
          </a:p>
          <a:p>
            <a:r>
              <a:rPr lang="en-US" sz="2400" dirty="0"/>
              <a:t>Interests may only become clear through repeated proposals</a:t>
            </a:r>
          </a:p>
        </p:txBody>
      </p:sp>
      <p:sp>
        <p:nvSpPr>
          <p:cNvPr id="2" name="Slide Number Placeholder 1">
            <a:extLst>
              <a:ext uri="{FF2B5EF4-FFF2-40B4-BE49-F238E27FC236}">
                <a16:creationId xmlns:a16="http://schemas.microsoft.com/office/drawing/2014/main" id="{D8F78BB3-9B65-FD7D-05C5-DB2B2D0D5E8F}"/>
              </a:ext>
            </a:extLst>
          </p:cNvPr>
          <p:cNvSpPr>
            <a:spLocks noGrp="1"/>
          </p:cNvSpPr>
          <p:nvPr>
            <p:ph type="sldNum" sz="quarter" idx="4"/>
          </p:nvPr>
        </p:nvSpPr>
        <p:spPr/>
        <p:txBody>
          <a:bodyPr/>
          <a:lstStyle/>
          <a:p>
            <a:fld id="{133D404A-1DFE-41B4-89C5-BA53E71E52DE}" type="slidenum">
              <a:rPr lang="en-US" smtClean="0"/>
              <a:t>33</a:t>
            </a:fld>
            <a:endParaRPr lang="en-US"/>
          </a:p>
        </p:txBody>
      </p:sp>
    </p:spTree>
    <p:extLst>
      <p:ext uri="{BB962C8B-B14F-4D97-AF65-F5344CB8AC3E}">
        <p14:creationId xmlns:p14="http://schemas.microsoft.com/office/powerpoint/2010/main" val="14487185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latin typeface="+mn-lt"/>
              </a:rPr>
              <a:t>Interest-Based Bargaining</a:t>
            </a:r>
          </a:p>
        </p:txBody>
      </p:sp>
      <p:pic>
        <p:nvPicPr>
          <p:cNvPr id="3" name="Content Placeholder 2"/>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96963" y="2072808"/>
            <a:ext cx="4938712" cy="3569635"/>
          </a:xfrm>
        </p:spPr>
      </p:pic>
      <p:sp>
        <p:nvSpPr>
          <p:cNvPr id="8" name="Content Placeholder 7"/>
          <p:cNvSpPr>
            <a:spLocks noGrp="1"/>
          </p:cNvSpPr>
          <p:nvPr>
            <p:ph sz="half" idx="2"/>
          </p:nvPr>
        </p:nvSpPr>
        <p:spPr>
          <a:xfrm>
            <a:off x="6479351" y="2039067"/>
            <a:ext cx="7034130" cy="4119010"/>
          </a:xfrm>
        </p:spPr>
        <p:txBody>
          <a:bodyPr>
            <a:noAutofit/>
          </a:bodyPr>
          <a:lstStyle/>
          <a:p>
            <a:r>
              <a:rPr lang="en-US" sz="2800" dirty="0"/>
              <a:t>“Big picture”</a:t>
            </a:r>
          </a:p>
          <a:p>
            <a:r>
              <a:rPr lang="en-US" sz="2800" b="1" dirty="0">
                <a:solidFill>
                  <a:schemeClr val="accent1"/>
                </a:solidFill>
              </a:rPr>
              <a:t>Introspective</a:t>
            </a:r>
          </a:p>
          <a:p>
            <a:r>
              <a:rPr lang="en-US" sz="2800" dirty="0"/>
              <a:t>“Problem-solving” approach</a:t>
            </a:r>
          </a:p>
          <a:p>
            <a:r>
              <a:rPr lang="en-US" sz="2800" dirty="0"/>
              <a:t>Time consuming</a:t>
            </a:r>
          </a:p>
          <a:p>
            <a:r>
              <a:rPr lang="en-US" sz="2800" dirty="0"/>
              <a:t>Can be tedious</a:t>
            </a:r>
          </a:p>
        </p:txBody>
      </p:sp>
      <p:sp>
        <p:nvSpPr>
          <p:cNvPr id="2" name="Slide Number Placeholder 1">
            <a:extLst>
              <a:ext uri="{FF2B5EF4-FFF2-40B4-BE49-F238E27FC236}">
                <a16:creationId xmlns:a16="http://schemas.microsoft.com/office/drawing/2014/main" id="{CD1A9FDA-7557-0CCF-2405-2E856820B3CD}"/>
              </a:ext>
            </a:extLst>
          </p:cNvPr>
          <p:cNvSpPr>
            <a:spLocks noGrp="1"/>
          </p:cNvSpPr>
          <p:nvPr>
            <p:ph type="sldNum" sz="quarter" idx="12"/>
          </p:nvPr>
        </p:nvSpPr>
        <p:spPr/>
        <p:txBody>
          <a:bodyPr/>
          <a:lstStyle/>
          <a:p>
            <a:pPr>
              <a:defRPr/>
            </a:pPr>
            <a:fld id="{6019790F-DC35-4A27-8554-30C6AF5CFE91}" type="slidenum">
              <a:rPr lang="en-US" smtClean="0"/>
              <a:pPr>
                <a:defRPr/>
              </a:pPr>
              <a:t>34</a:t>
            </a:fld>
            <a:endParaRPr lang="en-US" dirty="0"/>
          </a:p>
        </p:txBody>
      </p:sp>
    </p:spTree>
    <p:extLst>
      <p:ext uri="{BB962C8B-B14F-4D97-AF65-F5344CB8AC3E}">
        <p14:creationId xmlns:p14="http://schemas.microsoft.com/office/powerpoint/2010/main" val="31026043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latin typeface="+mn-lt"/>
              </a:rPr>
              <a:t>IBB Process</a:t>
            </a:r>
          </a:p>
        </p:txBody>
      </p:sp>
      <p:graphicFrame>
        <p:nvGraphicFramePr>
          <p:cNvPr id="7" name="Content Placeholder 6"/>
          <p:cNvGraphicFramePr>
            <a:graphicFrameLocks noGrp="1"/>
          </p:cNvGraphicFramePr>
          <p:nvPr>
            <p:ph idx="1"/>
          </p:nvPr>
        </p:nvGraphicFramePr>
        <p:xfrm>
          <a:off x="279400" y="1905000"/>
          <a:ext cx="11633200" cy="44370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a:extLst>
              <a:ext uri="{FF2B5EF4-FFF2-40B4-BE49-F238E27FC236}">
                <a16:creationId xmlns:a16="http://schemas.microsoft.com/office/drawing/2014/main" id="{D86C82E9-3BC6-28BA-3DE3-A68135CDFA91}"/>
              </a:ext>
            </a:extLst>
          </p:cNvPr>
          <p:cNvSpPr>
            <a:spLocks noGrp="1"/>
          </p:cNvSpPr>
          <p:nvPr>
            <p:ph type="sldNum" sz="quarter" idx="4"/>
          </p:nvPr>
        </p:nvSpPr>
        <p:spPr/>
        <p:txBody>
          <a:bodyPr/>
          <a:lstStyle/>
          <a:p>
            <a:fld id="{133D404A-1DFE-41B4-89C5-BA53E71E52DE}" type="slidenum">
              <a:rPr lang="en-US" smtClean="0"/>
              <a:t>35</a:t>
            </a:fld>
            <a:endParaRPr lang="en-US"/>
          </a:p>
        </p:txBody>
      </p:sp>
    </p:spTree>
    <p:extLst>
      <p:ext uri="{BB962C8B-B14F-4D97-AF65-F5344CB8AC3E}">
        <p14:creationId xmlns:p14="http://schemas.microsoft.com/office/powerpoint/2010/main" val="30746186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latin typeface="+mn-lt"/>
              </a:rPr>
              <a:t>Hybrid Process</a:t>
            </a:r>
          </a:p>
        </p:txBody>
      </p:sp>
      <p:graphicFrame>
        <p:nvGraphicFramePr>
          <p:cNvPr id="7" name="Content Placeholder 6"/>
          <p:cNvGraphicFramePr>
            <a:graphicFrameLocks noGrp="1"/>
          </p:cNvGraphicFramePr>
          <p:nvPr>
            <p:ph idx="1"/>
          </p:nvPr>
        </p:nvGraphicFramePr>
        <p:xfrm>
          <a:off x="279400" y="1937858"/>
          <a:ext cx="11912600" cy="45137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Oval 1">
            <a:extLst>
              <a:ext uri="{FF2B5EF4-FFF2-40B4-BE49-F238E27FC236}">
                <a16:creationId xmlns:a16="http://schemas.microsoft.com/office/drawing/2014/main" id="{26C92EDE-8307-4B44-AA00-D05612BD97BE}"/>
              </a:ext>
            </a:extLst>
          </p:cNvPr>
          <p:cNvSpPr/>
          <p:nvPr/>
        </p:nvSpPr>
        <p:spPr>
          <a:xfrm>
            <a:off x="128954" y="3024553"/>
            <a:ext cx="1123356" cy="1066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150" normalizeH="0" baseline="0" noProof="0" dirty="0">
                <a:ln>
                  <a:noFill/>
                </a:ln>
                <a:solidFill>
                  <a:prstClr val="white"/>
                </a:solidFill>
                <a:effectLst/>
                <a:uLnTx/>
                <a:uFillTx/>
                <a:latin typeface="Calibri" panose="020F0502020204030204"/>
                <a:ea typeface="+mn-ea"/>
                <a:cs typeface="+mn-cs"/>
              </a:rPr>
              <a:t>First Proposal</a:t>
            </a:r>
          </a:p>
        </p:txBody>
      </p:sp>
      <p:pic>
        <p:nvPicPr>
          <p:cNvPr id="4" name="Graphic 3" descr="Line arrow Slight curve">
            <a:extLst>
              <a:ext uri="{FF2B5EF4-FFF2-40B4-BE49-F238E27FC236}">
                <a16:creationId xmlns:a16="http://schemas.microsoft.com/office/drawing/2014/main" id="{6BED6AC9-3BB2-4365-98A6-8E195AC999B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910668" y="5698644"/>
            <a:ext cx="914400" cy="914400"/>
          </a:xfrm>
          <a:prstGeom prst="rect">
            <a:avLst/>
          </a:prstGeom>
        </p:spPr>
      </p:pic>
      <p:pic>
        <p:nvPicPr>
          <p:cNvPr id="8" name="Graphic 7" descr="Line arrow Slight curve">
            <a:extLst>
              <a:ext uri="{FF2B5EF4-FFF2-40B4-BE49-F238E27FC236}">
                <a16:creationId xmlns:a16="http://schemas.microsoft.com/office/drawing/2014/main" id="{818A9617-930E-4B37-A0CB-74323CE0C19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578055" y="5723811"/>
            <a:ext cx="914400" cy="914400"/>
          </a:xfrm>
          <a:prstGeom prst="rect">
            <a:avLst/>
          </a:prstGeom>
        </p:spPr>
      </p:pic>
      <p:pic>
        <p:nvPicPr>
          <p:cNvPr id="6" name="Graphic 5" descr="Line arrow Horizontal U turn">
            <a:extLst>
              <a:ext uri="{FF2B5EF4-FFF2-40B4-BE49-F238E27FC236}">
                <a16:creationId xmlns:a16="http://schemas.microsoft.com/office/drawing/2014/main" id="{DB248031-905A-4980-A944-450B2B288B8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578055" y="5258543"/>
            <a:ext cx="914400" cy="914400"/>
          </a:xfrm>
          <a:prstGeom prst="rect">
            <a:avLst/>
          </a:prstGeom>
        </p:spPr>
      </p:pic>
      <p:sp>
        <p:nvSpPr>
          <p:cNvPr id="3" name="Slide Number Placeholder 2">
            <a:extLst>
              <a:ext uri="{FF2B5EF4-FFF2-40B4-BE49-F238E27FC236}">
                <a16:creationId xmlns:a16="http://schemas.microsoft.com/office/drawing/2014/main" id="{7191D233-EC83-7A28-D615-B08A4B80B616}"/>
              </a:ext>
            </a:extLst>
          </p:cNvPr>
          <p:cNvSpPr>
            <a:spLocks noGrp="1"/>
          </p:cNvSpPr>
          <p:nvPr>
            <p:ph type="sldNum" sz="quarter" idx="4"/>
          </p:nvPr>
        </p:nvSpPr>
        <p:spPr/>
        <p:txBody>
          <a:bodyPr/>
          <a:lstStyle/>
          <a:p>
            <a:fld id="{133D404A-1DFE-41B4-89C5-BA53E71E52DE}" type="slidenum">
              <a:rPr lang="en-US" smtClean="0"/>
              <a:t>36</a:t>
            </a:fld>
            <a:endParaRPr lang="en-US"/>
          </a:p>
        </p:txBody>
      </p:sp>
    </p:spTree>
    <p:extLst>
      <p:ext uri="{BB962C8B-B14F-4D97-AF65-F5344CB8AC3E}">
        <p14:creationId xmlns:p14="http://schemas.microsoft.com/office/powerpoint/2010/main" val="4156893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r"/>
            <a:r>
              <a:rPr lang="en-US" sz="5400" i="1" dirty="0">
                <a:latin typeface="+mn-lt"/>
              </a:rPr>
              <a:t>Hybrid Approach</a:t>
            </a:r>
          </a:p>
        </p:txBody>
      </p:sp>
      <p:sp>
        <p:nvSpPr>
          <p:cNvPr id="8" name="Content Placeholder 7"/>
          <p:cNvSpPr>
            <a:spLocks noGrp="1"/>
          </p:cNvSpPr>
          <p:nvPr>
            <p:ph sz="half" idx="2"/>
          </p:nvPr>
        </p:nvSpPr>
        <p:spPr>
          <a:xfrm>
            <a:off x="4482073" y="1900831"/>
            <a:ext cx="6673607" cy="4119010"/>
          </a:xfrm>
        </p:spPr>
        <p:txBody>
          <a:bodyPr>
            <a:noAutofit/>
          </a:bodyPr>
          <a:lstStyle/>
          <a:p>
            <a:pPr algn="r"/>
            <a:r>
              <a:rPr lang="en-US" sz="2400" b="1" dirty="0">
                <a:solidFill>
                  <a:schemeClr val="accent1"/>
                </a:solidFill>
              </a:rPr>
              <a:t>Borrows</a:t>
            </a:r>
            <a:r>
              <a:rPr lang="en-US" sz="2400" dirty="0"/>
              <a:t> from both Positional and IBB models.</a:t>
            </a:r>
          </a:p>
          <a:p>
            <a:pPr algn="r"/>
            <a:r>
              <a:rPr lang="en-US" sz="2400" dirty="0"/>
              <a:t>Parties present </a:t>
            </a:r>
            <a:r>
              <a:rPr lang="en-US" sz="2400" b="1" dirty="0">
                <a:solidFill>
                  <a:schemeClr val="accent1"/>
                </a:solidFill>
              </a:rPr>
              <a:t>proposals</a:t>
            </a:r>
            <a:r>
              <a:rPr lang="en-US" sz="2400" dirty="0">
                <a:solidFill>
                  <a:schemeClr val="accent1"/>
                </a:solidFill>
              </a:rPr>
              <a:t> </a:t>
            </a:r>
            <a:r>
              <a:rPr lang="en-US" sz="2400" dirty="0"/>
              <a:t>to outline initial position.</a:t>
            </a:r>
          </a:p>
          <a:p>
            <a:pPr algn="r"/>
            <a:r>
              <a:rPr lang="en-US" sz="2400" dirty="0"/>
              <a:t>Parties </a:t>
            </a:r>
            <a:r>
              <a:rPr lang="en-US" sz="2400" b="1" dirty="0">
                <a:solidFill>
                  <a:schemeClr val="accent1"/>
                </a:solidFill>
              </a:rPr>
              <a:t>evaluate</a:t>
            </a:r>
            <a:r>
              <a:rPr lang="en-US" sz="2400" dirty="0">
                <a:solidFill>
                  <a:schemeClr val="accent1"/>
                </a:solidFill>
              </a:rPr>
              <a:t> </a:t>
            </a:r>
            <a:r>
              <a:rPr lang="en-US" sz="2400" dirty="0"/>
              <a:t>commonality and conflict.</a:t>
            </a:r>
          </a:p>
          <a:p>
            <a:pPr algn="r"/>
            <a:r>
              <a:rPr lang="en-US" sz="2400" dirty="0"/>
              <a:t>Parties adopt a </a:t>
            </a:r>
            <a:r>
              <a:rPr lang="en-US" sz="2400" b="1" dirty="0">
                <a:solidFill>
                  <a:schemeClr val="accent1"/>
                </a:solidFill>
              </a:rPr>
              <a:t>problem-solving</a:t>
            </a:r>
            <a:r>
              <a:rPr lang="en-US" sz="2400" dirty="0"/>
              <a:t> approach.</a:t>
            </a:r>
          </a:p>
          <a:p>
            <a:pPr algn="r"/>
            <a:r>
              <a:rPr lang="en-US" sz="2400" dirty="0"/>
              <a:t>Parties identify </a:t>
            </a:r>
            <a:r>
              <a:rPr lang="en-US" sz="2400" b="1" dirty="0">
                <a:solidFill>
                  <a:schemeClr val="accent2">
                    <a:lumMod val="75000"/>
                  </a:schemeClr>
                </a:solidFill>
              </a:rPr>
              <a:t>interests</a:t>
            </a:r>
            <a:r>
              <a:rPr lang="en-US" sz="2400" dirty="0">
                <a:solidFill>
                  <a:schemeClr val="accent2">
                    <a:lumMod val="75000"/>
                  </a:schemeClr>
                </a:solidFill>
              </a:rPr>
              <a:t> </a:t>
            </a:r>
            <a:r>
              <a:rPr lang="en-US" sz="2400" dirty="0"/>
              <a:t>and potential </a:t>
            </a:r>
            <a:r>
              <a:rPr lang="en-US" sz="2400" b="1" dirty="0">
                <a:solidFill>
                  <a:schemeClr val="accent2">
                    <a:lumMod val="75000"/>
                  </a:schemeClr>
                </a:solidFill>
              </a:rPr>
              <a:t>solutions</a:t>
            </a:r>
            <a:r>
              <a:rPr lang="en-US" sz="2400" dirty="0"/>
              <a:t>.</a:t>
            </a:r>
          </a:p>
          <a:p>
            <a:pPr algn="r"/>
            <a:r>
              <a:rPr lang="en-US" sz="2400" dirty="0"/>
              <a:t>Parties </a:t>
            </a:r>
            <a:r>
              <a:rPr lang="en-US" sz="2400" b="1" dirty="0">
                <a:solidFill>
                  <a:schemeClr val="accent1"/>
                </a:solidFill>
              </a:rPr>
              <a:t>cooperate</a:t>
            </a:r>
            <a:r>
              <a:rPr lang="en-US" sz="2400" dirty="0">
                <a:solidFill>
                  <a:schemeClr val="accent1"/>
                </a:solidFill>
              </a:rPr>
              <a:t> </a:t>
            </a:r>
            <a:r>
              <a:rPr lang="en-US" sz="2400" dirty="0"/>
              <a:t>to find positions that are mutually beneficial. </a:t>
            </a:r>
          </a:p>
        </p:txBody>
      </p:sp>
      <p:pic>
        <p:nvPicPr>
          <p:cNvPr id="7" name="Content Placeholder 6" descr="Text&#10;&#10;Description automatically generated">
            <a:extLst>
              <a:ext uri="{FF2B5EF4-FFF2-40B4-BE49-F238E27FC236}">
                <a16:creationId xmlns:a16="http://schemas.microsoft.com/office/drawing/2014/main" id="{08715DE7-291D-DD71-C43E-5450DEEBD0C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0" y="142591"/>
            <a:ext cx="3917482" cy="6275227"/>
          </a:xfrm>
        </p:spPr>
      </p:pic>
      <p:sp>
        <p:nvSpPr>
          <p:cNvPr id="2" name="Slide Number Placeholder 1">
            <a:extLst>
              <a:ext uri="{FF2B5EF4-FFF2-40B4-BE49-F238E27FC236}">
                <a16:creationId xmlns:a16="http://schemas.microsoft.com/office/drawing/2014/main" id="{136AA15F-EC2B-F071-8CD8-7BF7547FAB85}"/>
              </a:ext>
            </a:extLst>
          </p:cNvPr>
          <p:cNvSpPr>
            <a:spLocks noGrp="1"/>
          </p:cNvSpPr>
          <p:nvPr>
            <p:ph type="sldNum" sz="quarter" idx="4"/>
          </p:nvPr>
        </p:nvSpPr>
        <p:spPr/>
        <p:txBody>
          <a:bodyPr/>
          <a:lstStyle/>
          <a:p>
            <a:fld id="{133D404A-1DFE-41B4-89C5-BA53E71E52DE}" type="slidenum">
              <a:rPr lang="en-US" smtClean="0"/>
              <a:t>37</a:t>
            </a:fld>
            <a:endParaRPr lang="en-US"/>
          </a:p>
        </p:txBody>
      </p:sp>
    </p:spTree>
    <p:extLst>
      <p:ext uri="{BB962C8B-B14F-4D97-AF65-F5344CB8AC3E}">
        <p14:creationId xmlns:p14="http://schemas.microsoft.com/office/powerpoint/2010/main" val="33416014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tint val="90000"/>
            <a:shade val="97000"/>
            <a:satMod val="130000"/>
          </a:schemeClr>
        </a:solidFill>
        <a:effectLst/>
      </p:bgPr>
    </p:bg>
    <p:spTree>
      <p:nvGrpSpPr>
        <p:cNvPr id="1" name=""/>
        <p:cNvGrpSpPr/>
        <p:nvPr/>
      </p:nvGrpSpPr>
      <p:grpSpPr>
        <a:xfrm>
          <a:off x="0" y="0"/>
          <a:ext cx="0" cy="0"/>
          <a:chOff x="0" y="0"/>
          <a:chExt cx="0" cy="0"/>
        </a:xfrm>
      </p:grpSpPr>
      <p:sp useBgFill="1">
        <p:nvSpPr>
          <p:cNvPr id="62471" name="Rectangle 62470">
            <a:extLst>
              <a:ext uri="{FF2B5EF4-FFF2-40B4-BE49-F238E27FC236}">
                <a16:creationId xmlns:a16="http://schemas.microsoft.com/office/drawing/2014/main" id="{C8DD82D3-D002-45B0-B16A-82B3DA4EFD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466" name="Rectangle 2">
            <a:extLst>
              <a:ext uri="{FF2B5EF4-FFF2-40B4-BE49-F238E27FC236}">
                <a16:creationId xmlns:a16="http://schemas.microsoft.com/office/drawing/2014/main" id="{932FAEF7-B413-43E0-B27E-DD8EAEEC1A29}"/>
              </a:ext>
            </a:extLst>
          </p:cNvPr>
          <p:cNvSpPr>
            <a:spLocks noGrp="1"/>
          </p:cNvSpPr>
          <p:nvPr>
            <p:ph type="title"/>
          </p:nvPr>
        </p:nvSpPr>
        <p:spPr>
          <a:xfrm>
            <a:off x="668217" y="643466"/>
            <a:ext cx="3052104" cy="5225627"/>
          </a:xfrm>
        </p:spPr>
        <p:txBody>
          <a:bodyPr anchor="ctr">
            <a:normAutofit/>
          </a:bodyPr>
          <a:lstStyle/>
          <a:p>
            <a:pPr marL="461963"/>
            <a:r>
              <a:rPr lang="en-US" altLang="en-US" sz="4400" dirty="0"/>
              <a:t>Timing is Everything</a:t>
            </a:r>
          </a:p>
        </p:txBody>
      </p:sp>
      <p:cxnSp>
        <p:nvCxnSpPr>
          <p:cNvPr id="62473" name="Straight Connector 62472">
            <a:extLst>
              <a:ext uri="{FF2B5EF4-FFF2-40B4-BE49-F238E27FC236}">
                <a16:creationId xmlns:a16="http://schemas.microsoft.com/office/drawing/2014/main" id="{9F09C252-16FE-4557-AD6D-BB5CA77349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42053" y="1570271"/>
            <a:ext cx="0" cy="3200400"/>
          </a:xfrm>
          <a:prstGeom prst="line">
            <a:avLst/>
          </a:prstGeom>
          <a:ln w="31750">
            <a:solidFill>
              <a:schemeClr val="accent1"/>
            </a:solidFill>
            <a:miter lim="800000"/>
          </a:ln>
        </p:spPr>
        <p:style>
          <a:lnRef idx="1">
            <a:schemeClr val="accent1"/>
          </a:lnRef>
          <a:fillRef idx="0">
            <a:schemeClr val="accent1"/>
          </a:fillRef>
          <a:effectRef idx="0">
            <a:schemeClr val="accent1"/>
          </a:effectRef>
          <a:fontRef idx="minor">
            <a:schemeClr val="tx1"/>
          </a:fontRef>
        </p:style>
      </p:cxnSp>
      <p:sp>
        <p:nvSpPr>
          <p:cNvPr id="62470" name="Rectangle 8">
            <a:extLst>
              <a:ext uri="{FF2B5EF4-FFF2-40B4-BE49-F238E27FC236}">
                <a16:creationId xmlns:a16="http://schemas.microsoft.com/office/drawing/2014/main" id="{D5523D34-34B9-491C-9A27-8C95C0C1957E}"/>
              </a:ext>
            </a:extLst>
          </p:cNvPr>
          <p:cNvSpPr>
            <a:spLocks noGrp="1" noChangeArrowheads="1"/>
          </p:cNvSpPr>
          <p:nvPr>
            <p:ph idx="1"/>
          </p:nvPr>
        </p:nvSpPr>
        <p:spPr>
          <a:xfrm>
            <a:off x="4351019" y="643466"/>
            <a:ext cx="6895973" cy="5225628"/>
          </a:xfrm>
        </p:spPr>
        <p:txBody>
          <a:bodyPr rtlCol="0" anchor="ctr">
            <a:normAutofit/>
          </a:bodyPr>
          <a:lstStyle/>
          <a:p>
            <a:pPr>
              <a:defRPr/>
            </a:pPr>
            <a:r>
              <a:rPr lang="en-US" sz="3200" dirty="0"/>
              <a:t>Both sides must feel they have been through the process or they will not value the bargain</a:t>
            </a:r>
          </a:p>
          <a:p>
            <a:pPr>
              <a:defRPr/>
            </a:pPr>
            <a:r>
              <a:rPr lang="en-US" sz="3200" dirty="0"/>
              <a:t>Extract concessions first</a:t>
            </a:r>
          </a:p>
          <a:p>
            <a:pPr>
              <a:defRPr/>
            </a:pPr>
            <a:r>
              <a:rPr lang="en-US" sz="3200" dirty="0"/>
              <a:t>The later the offer, the more it is worth</a:t>
            </a:r>
          </a:p>
          <a:p>
            <a:pPr>
              <a:defRPr/>
            </a:pPr>
            <a:r>
              <a:rPr lang="en-US" sz="3200" dirty="0"/>
              <a:t>Unless truly the last offer, undermines credibility</a:t>
            </a:r>
          </a:p>
          <a:p>
            <a:pPr lvl="1" eaLnBrk="1" fontAlgn="auto" hangingPunct="1">
              <a:buClr>
                <a:schemeClr val="accent1">
                  <a:lumMod val="75000"/>
                </a:schemeClr>
              </a:buClr>
              <a:buFont typeface="Arial"/>
              <a:buChar char="•"/>
              <a:defRPr/>
            </a:pPr>
            <a:endParaRPr lang="en-US" altLang="en-US" dirty="0"/>
          </a:p>
        </p:txBody>
      </p:sp>
      <p:sp>
        <p:nvSpPr>
          <p:cNvPr id="62475" name="Rectangle 62474">
            <a:extLst>
              <a:ext uri="{FF2B5EF4-FFF2-40B4-BE49-F238E27FC236}">
                <a16:creationId xmlns:a16="http://schemas.microsoft.com/office/drawing/2014/main" id="{4C15B19B-E7BB-4060-B12F-3CDA8EF16A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336792"/>
            <a:ext cx="12188825" cy="521208"/>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Slide Number Placeholder 2">
            <a:extLst>
              <a:ext uri="{FF2B5EF4-FFF2-40B4-BE49-F238E27FC236}">
                <a16:creationId xmlns:a16="http://schemas.microsoft.com/office/drawing/2014/main" id="{B82D007D-B865-486F-B6A8-D1E0790BBBD2}"/>
              </a:ext>
            </a:extLst>
          </p:cNvPr>
          <p:cNvSpPr>
            <a:spLocks noGrp="1"/>
          </p:cNvSpPr>
          <p:nvPr>
            <p:ph type="sldNum" sz="quarter" idx="12"/>
          </p:nvPr>
        </p:nvSpPr>
        <p:spPr>
          <a:xfrm>
            <a:off x="9900458" y="6459785"/>
            <a:ext cx="1312025" cy="365125"/>
          </a:xfrm>
        </p:spPr>
        <p:txBody>
          <a:bodyPr>
            <a:normAutofit/>
          </a:bodyPr>
          <a:lstStyle/>
          <a:p>
            <a:pPr marL="0" marR="0" lvl="0" indent="0" defTabSz="457200" rtl="0" eaLnBrk="1" fontAlgn="auto" latinLnBrk="0" hangingPunct="1">
              <a:spcBef>
                <a:spcPts val="0"/>
              </a:spcBef>
              <a:spcAft>
                <a:spcPts val="600"/>
              </a:spcAft>
              <a:buClrTx/>
              <a:buSzTx/>
              <a:buFontTx/>
              <a:buNone/>
              <a:tabLst/>
              <a:defRPr/>
            </a:pPr>
            <a:fld id="{B8BF74C0-9909-43BC-B6B8-0CD044226479}" type="slidenum">
              <a:rPr kumimoji="0" lang="en-US" b="1" i="0" u="none" strike="noStrike" kern="1200" cap="none" spc="0" normalizeH="0" baseline="0" noProof="0">
                <a:ln>
                  <a:noFill/>
                </a:ln>
                <a:solidFill>
                  <a:schemeClr val="tx1"/>
                </a:solidFill>
                <a:effectLst/>
                <a:uLnTx/>
                <a:uFillTx/>
                <a:latin typeface="Calibri Light" panose="020F0302020204030204"/>
                <a:ea typeface="+mn-ea"/>
                <a:cs typeface="+mn-cs"/>
              </a:rPr>
              <a:pPr marL="0" marR="0" lvl="0" indent="0" defTabSz="457200" rtl="0" eaLnBrk="1" fontAlgn="auto" latinLnBrk="0" hangingPunct="1">
                <a:spcBef>
                  <a:spcPts val="0"/>
                </a:spcBef>
                <a:spcAft>
                  <a:spcPts val="600"/>
                </a:spcAft>
                <a:buClrTx/>
                <a:buSzTx/>
                <a:buFontTx/>
                <a:buNone/>
                <a:tabLst/>
                <a:defRPr/>
              </a:pPr>
              <a:t>38</a:t>
            </a:fld>
            <a:endParaRPr kumimoji="0" lang="en-US" b="1" i="0" u="none" strike="noStrike" kern="1200" cap="none" spc="0" normalizeH="0" baseline="0" noProof="0">
              <a:ln>
                <a:noFill/>
              </a:ln>
              <a:solidFill>
                <a:schemeClr val="tx1"/>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3843967423"/>
      </p:ext>
    </p:extLst>
  </p:cSld>
  <p:clrMapOvr>
    <a:overrideClrMapping bg1="dk1" tx1="lt1" bg2="dk2" tx2="lt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tint val="90000"/>
            <a:shade val="97000"/>
            <a:satMod val="130000"/>
          </a:schemeClr>
        </a:solidFill>
        <a:effectLst/>
      </p:bgPr>
    </p:bg>
    <p:spTree>
      <p:nvGrpSpPr>
        <p:cNvPr id="1" name=""/>
        <p:cNvGrpSpPr/>
        <p:nvPr/>
      </p:nvGrpSpPr>
      <p:grpSpPr>
        <a:xfrm>
          <a:off x="0" y="0"/>
          <a:ext cx="0" cy="0"/>
          <a:chOff x="0" y="0"/>
          <a:chExt cx="0" cy="0"/>
        </a:xfrm>
      </p:grpSpPr>
      <p:sp useBgFill="1">
        <p:nvSpPr>
          <p:cNvPr id="62486" name="Rectangle 62485">
            <a:extLst>
              <a:ext uri="{FF2B5EF4-FFF2-40B4-BE49-F238E27FC236}">
                <a16:creationId xmlns:a16="http://schemas.microsoft.com/office/drawing/2014/main" id="{C8DD82D3-D002-45B0-B16A-82B3DA4EFD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466" name="Rectangle 2">
            <a:extLst>
              <a:ext uri="{FF2B5EF4-FFF2-40B4-BE49-F238E27FC236}">
                <a16:creationId xmlns:a16="http://schemas.microsoft.com/office/drawing/2014/main" id="{932FAEF7-B413-43E0-B27E-DD8EAEEC1A29}"/>
              </a:ext>
            </a:extLst>
          </p:cNvPr>
          <p:cNvSpPr>
            <a:spLocks noGrp="1"/>
          </p:cNvSpPr>
          <p:nvPr>
            <p:ph type="title"/>
          </p:nvPr>
        </p:nvSpPr>
        <p:spPr>
          <a:xfrm>
            <a:off x="949047" y="643466"/>
            <a:ext cx="2771273" cy="5225627"/>
          </a:xfrm>
        </p:spPr>
        <p:txBody>
          <a:bodyPr anchor="ctr">
            <a:normAutofit/>
          </a:bodyPr>
          <a:lstStyle/>
          <a:p>
            <a:pPr marL="461963"/>
            <a:r>
              <a:rPr lang="en-US" altLang="en-US" sz="3600" dirty="0"/>
              <a:t>Package or Piecemeal</a:t>
            </a:r>
          </a:p>
        </p:txBody>
      </p:sp>
      <p:cxnSp>
        <p:nvCxnSpPr>
          <p:cNvPr id="62487" name="Straight Connector 62486">
            <a:extLst>
              <a:ext uri="{FF2B5EF4-FFF2-40B4-BE49-F238E27FC236}">
                <a16:creationId xmlns:a16="http://schemas.microsoft.com/office/drawing/2014/main" id="{9F09C252-16FE-4557-AD6D-BB5CA77349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42053" y="1570271"/>
            <a:ext cx="0" cy="3200400"/>
          </a:xfrm>
          <a:prstGeom prst="line">
            <a:avLst/>
          </a:prstGeom>
          <a:ln w="31750">
            <a:solidFill>
              <a:schemeClr val="accent1"/>
            </a:solidFill>
            <a:miter lim="800000"/>
          </a:ln>
        </p:spPr>
        <p:style>
          <a:lnRef idx="1">
            <a:schemeClr val="accent1"/>
          </a:lnRef>
          <a:fillRef idx="0">
            <a:schemeClr val="accent1"/>
          </a:fillRef>
          <a:effectRef idx="0">
            <a:schemeClr val="accent1"/>
          </a:effectRef>
          <a:fontRef idx="minor">
            <a:schemeClr val="tx1"/>
          </a:fontRef>
        </p:style>
      </p:cxnSp>
      <p:sp>
        <p:nvSpPr>
          <p:cNvPr id="7176" name="Rectangle 8">
            <a:extLst>
              <a:ext uri="{FF2B5EF4-FFF2-40B4-BE49-F238E27FC236}">
                <a16:creationId xmlns:a16="http://schemas.microsoft.com/office/drawing/2014/main" id="{D5523D34-34B9-491C-9A27-8C95C0C1957E}"/>
              </a:ext>
            </a:extLst>
          </p:cNvPr>
          <p:cNvSpPr>
            <a:spLocks noGrp="1" noChangeArrowheads="1"/>
          </p:cNvSpPr>
          <p:nvPr>
            <p:ph idx="1"/>
          </p:nvPr>
        </p:nvSpPr>
        <p:spPr>
          <a:xfrm>
            <a:off x="4351019" y="643466"/>
            <a:ext cx="6895973" cy="5225628"/>
          </a:xfrm>
        </p:spPr>
        <p:txBody>
          <a:bodyPr rtlCol="0" anchor="ctr">
            <a:normAutofit/>
          </a:bodyPr>
          <a:lstStyle/>
          <a:p>
            <a:pPr>
              <a:defRPr/>
            </a:pPr>
            <a:r>
              <a:rPr lang="en-US" sz="3200" dirty="0"/>
              <a:t>Isolation of proposals results in giving more</a:t>
            </a:r>
          </a:p>
          <a:p>
            <a:pPr marL="457200" lvl="1" indent="-257175">
              <a:buClr>
                <a:schemeClr val="tx1"/>
              </a:buClr>
              <a:buFont typeface="Arial" panose="020B0604020202020204" pitchFamily="34" charset="0"/>
              <a:buChar char="•"/>
              <a:defRPr/>
            </a:pPr>
            <a:r>
              <a:rPr lang="en-US" sz="2800" dirty="0"/>
              <a:t>You soon run out of "gives" without achieving an agreement</a:t>
            </a:r>
          </a:p>
          <a:p>
            <a:pPr marL="457200" lvl="1" indent="-257175">
              <a:buClr>
                <a:schemeClr val="tx1"/>
              </a:buClr>
              <a:buFont typeface="Arial" panose="020B0604020202020204" pitchFamily="34" charset="0"/>
              <a:buChar char="•"/>
              <a:defRPr/>
            </a:pPr>
            <a:r>
              <a:rPr lang="en-US" sz="2800" dirty="0"/>
              <a:t>Better to deal in "packages" and trades</a:t>
            </a:r>
          </a:p>
          <a:p>
            <a:pPr marL="457200" lvl="1" indent="-257175">
              <a:buClr>
                <a:schemeClr val="tx1"/>
              </a:buClr>
              <a:buFont typeface="Arial" panose="020B0604020202020204" pitchFamily="34" charset="0"/>
              <a:buChar char="•"/>
              <a:defRPr/>
            </a:pPr>
            <a:r>
              <a:rPr lang="en-US" sz="2800" dirty="0"/>
              <a:t>Get something for every concession</a:t>
            </a:r>
          </a:p>
        </p:txBody>
      </p:sp>
      <p:sp>
        <p:nvSpPr>
          <p:cNvPr id="62488" name="Rectangle 62487">
            <a:extLst>
              <a:ext uri="{FF2B5EF4-FFF2-40B4-BE49-F238E27FC236}">
                <a16:creationId xmlns:a16="http://schemas.microsoft.com/office/drawing/2014/main" id="{4C15B19B-E7BB-4060-B12F-3CDA8EF16A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336792"/>
            <a:ext cx="12188825" cy="521208"/>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Slide Number Placeholder 2">
            <a:extLst>
              <a:ext uri="{FF2B5EF4-FFF2-40B4-BE49-F238E27FC236}">
                <a16:creationId xmlns:a16="http://schemas.microsoft.com/office/drawing/2014/main" id="{C15972EE-15BC-43A9-AB4D-FE8E09F4D0EB}"/>
              </a:ext>
            </a:extLst>
          </p:cNvPr>
          <p:cNvSpPr>
            <a:spLocks noGrp="1"/>
          </p:cNvSpPr>
          <p:nvPr>
            <p:ph type="sldNum" sz="quarter" idx="12"/>
          </p:nvPr>
        </p:nvSpPr>
        <p:spPr>
          <a:xfrm>
            <a:off x="9900458" y="6459785"/>
            <a:ext cx="1312025" cy="365125"/>
          </a:xfrm>
        </p:spPr>
        <p:txBody>
          <a:bodyPr>
            <a:normAutofit/>
          </a:bodyPr>
          <a:lstStyle/>
          <a:p>
            <a:pPr marL="0" marR="0" lvl="0" indent="0" defTabSz="457200" rtl="0" eaLnBrk="1" fontAlgn="auto" latinLnBrk="0" hangingPunct="1">
              <a:spcBef>
                <a:spcPts val="0"/>
              </a:spcBef>
              <a:spcAft>
                <a:spcPts val="600"/>
              </a:spcAft>
              <a:buClrTx/>
              <a:buSzTx/>
              <a:buFontTx/>
              <a:buNone/>
              <a:tabLst/>
              <a:defRPr/>
            </a:pPr>
            <a:fld id="{B8BF74C0-9909-43BC-B6B8-0CD044226479}" type="slidenum">
              <a:rPr kumimoji="0" lang="en-US" b="1" i="0" u="none" strike="noStrike" kern="1200" cap="none" spc="0" normalizeH="0" baseline="0" noProof="0">
                <a:ln>
                  <a:noFill/>
                </a:ln>
                <a:solidFill>
                  <a:schemeClr val="tx1"/>
                </a:solidFill>
                <a:effectLst/>
                <a:uLnTx/>
                <a:uFillTx/>
                <a:latin typeface="Calibri Light" panose="020F0302020204030204"/>
                <a:ea typeface="+mn-ea"/>
                <a:cs typeface="+mn-cs"/>
              </a:rPr>
              <a:pPr marL="0" marR="0" lvl="0" indent="0" defTabSz="457200" rtl="0" eaLnBrk="1" fontAlgn="auto" latinLnBrk="0" hangingPunct="1">
                <a:spcBef>
                  <a:spcPts val="0"/>
                </a:spcBef>
                <a:spcAft>
                  <a:spcPts val="600"/>
                </a:spcAft>
                <a:buClrTx/>
                <a:buSzTx/>
                <a:buFontTx/>
                <a:buNone/>
                <a:tabLst/>
                <a:defRPr/>
              </a:pPr>
              <a:t>39</a:t>
            </a:fld>
            <a:endParaRPr kumimoji="0" lang="en-US" b="1" i="0" u="none" strike="noStrike" kern="1200" cap="none" spc="0" normalizeH="0" baseline="0" noProof="0">
              <a:ln>
                <a:noFill/>
              </a:ln>
              <a:solidFill>
                <a:schemeClr val="tx1"/>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2790652474"/>
      </p:ext>
    </p:extLst>
  </p:cSld>
  <p:clrMapOvr>
    <a:overrideClrMapping bg1="dk1" tx1="lt1" bg2="dk2" tx2="lt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932FAEF7-B413-43E0-B27E-DD8EAEEC1A29}"/>
              </a:ext>
            </a:extLst>
          </p:cNvPr>
          <p:cNvSpPr>
            <a:spLocks noGrp="1"/>
          </p:cNvSpPr>
          <p:nvPr>
            <p:ph type="title"/>
          </p:nvPr>
        </p:nvSpPr>
        <p:spPr>
          <a:xfrm>
            <a:off x="609600" y="1066800"/>
            <a:ext cx="9906000" cy="762000"/>
          </a:xfrm>
        </p:spPr>
        <p:txBody>
          <a:bodyPr>
            <a:noAutofit/>
          </a:bodyPr>
          <a:lstStyle/>
          <a:p>
            <a:pPr marL="461963"/>
            <a:r>
              <a:rPr lang="en-US" altLang="en-US" sz="6000" dirty="0"/>
              <a:t>Beware “Quick” Agreements</a:t>
            </a:r>
          </a:p>
        </p:txBody>
      </p:sp>
      <p:graphicFrame>
        <p:nvGraphicFramePr>
          <p:cNvPr id="62468" name="Rectangle 8">
            <a:extLst>
              <a:ext uri="{FF2B5EF4-FFF2-40B4-BE49-F238E27FC236}">
                <a16:creationId xmlns:a16="http://schemas.microsoft.com/office/drawing/2014/main" id="{DC9FE1D7-F861-61FF-0FA4-02FD5A9E86DF}"/>
              </a:ext>
            </a:extLst>
          </p:cNvPr>
          <p:cNvGraphicFramePr>
            <a:graphicFrameLocks noGrp="1"/>
          </p:cNvGraphicFramePr>
          <p:nvPr>
            <p:ph idx="1"/>
          </p:nvPr>
        </p:nvGraphicFramePr>
        <p:xfrm>
          <a:off x="1125415" y="1981200"/>
          <a:ext cx="10075985"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9AB1CB4D-EE65-4828-97EC-6458532DCE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BF74C0-9909-43BC-B6B8-0CD044226479}" type="slidenum">
              <a:rPr kumimoji="0" lang="en-US" sz="1600" b="1" i="0" u="none" strike="noStrike" kern="1200" cap="none" spc="0" normalizeH="0" baseline="0" noProof="0" smtClean="0">
                <a:ln>
                  <a:noFill/>
                </a:ln>
                <a:solidFill>
                  <a:srgbClr val="FFFFFF"/>
                </a:solidFill>
                <a:effectLst/>
                <a:uLnTx/>
                <a:uFillTx/>
                <a:latin typeface="Calibri Light" panose="020F03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600" b="1" i="0" u="none" strike="noStrike" kern="1200" cap="none" spc="0" normalizeH="0" baseline="0" noProof="0" dirty="0">
              <a:ln>
                <a:noFill/>
              </a:ln>
              <a:solidFill>
                <a:srgbClr val="FFFFFF"/>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22769516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5E027-CB51-4A17-B053-720FDBB2CCF0}"/>
              </a:ext>
            </a:extLst>
          </p:cNvPr>
          <p:cNvSpPr>
            <a:spLocks noGrp="1"/>
          </p:cNvSpPr>
          <p:nvPr>
            <p:ph type="title"/>
          </p:nvPr>
        </p:nvSpPr>
        <p:spPr>
          <a:xfrm>
            <a:off x="1097280" y="286603"/>
            <a:ext cx="10058400" cy="1450757"/>
          </a:xfrm>
        </p:spPr>
        <p:txBody>
          <a:bodyPr>
            <a:normAutofit/>
          </a:bodyPr>
          <a:lstStyle/>
          <a:p>
            <a:pPr algn="ctr"/>
            <a:r>
              <a:rPr lang="en-US" sz="9600" b="1" dirty="0"/>
              <a:t>NO</a:t>
            </a:r>
          </a:p>
        </p:txBody>
      </p:sp>
      <p:sp>
        <p:nvSpPr>
          <p:cNvPr id="4" name="Slide Number Placeholder 3">
            <a:extLst>
              <a:ext uri="{FF2B5EF4-FFF2-40B4-BE49-F238E27FC236}">
                <a16:creationId xmlns:a16="http://schemas.microsoft.com/office/drawing/2014/main" id="{97D530D7-A219-43DD-A160-367F5E4D2726}"/>
              </a:ext>
            </a:extLst>
          </p:cNvPr>
          <p:cNvSpPr>
            <a:spLocks noGrp="1"/>
          </p:cNvSpPr>
          <p:nvPr>
            <p:ph type="sldNum" sz="quarter" idx="12"/>
          </p:nvPr>
        </p:nvSpPr>
        <p:spPr>
          <a:xfrm>
            <a:off x="9900458" y="6459785"/>
            <a:ext cx="1312025" cy="365125"/>
          </a:xfrm>
        </p:spPr>
        <p:txBody>
          <a:bodyPr>
            <a:normAutofit/>
          </a:bodyPr>
          <a:lstStyle/>
          <a:p>
            <a:pPr marL="0" marR="0" lvl="0" indent="0" defTabSz="457200" rtl="0" eaLnBrk="1" fontAlgn="auto" latinLnBrk="0" hangingPunct="1">
              <a:spcBef>
                <a:spcPts val="0"/>
              </a:spcBef>
              <a:spcAft>
                <a:spcPts val="600"/>
              </a:spcAft>
              <a:buClrTx/>
              <a:buSzTx/>
              <a:buFontTx/>
              <a:buNone/>
              <a:tabLst/>
              <a:defRPr/>
            </a:pPr>
            <a:fld id="{B8BF74C0-9909-43BC-B6B8-0CD044226479}" type="slidenum">
              <a:rPr kumimoji="0" lang="en-US" b="1" i="0" u="none" strike="noStrike" kern="1200" cap="none" spc="0" normalizeH="0" baseline="0" noProof="0" smtClean="0">
                <a:ln>
                  <a:noFill/>
                </a:ln>
                <a:effectLst/>
                <a:uLnTx/>
                <a:uFillTx/>
                <a:latin typeface="Calibri Light" panose="020F0302020204030204"/>
                <a:ea typeface="+mn-ea"/>
                <a:cs typeface="+mn-cs"/>
              </a:rPr>
              <a:pPr marL="0" marR="0" lvl="0" indent="0" defTabSz="457200" rtl="0" eaLnBrk="1" fontAlgn="auto" latinLnBrk="0" hangingPunct="1">
                <a:spcBef>
                  <a:spcPts val="0"/>
                </a:spcBef>
                <a:spcAft>
                  <a:spcPts val="600"/>
                </a:spcAft>
                <a:buClrTx/>
                <a:buSzTx/>
                <a:buFontTx/>
                <a:buNone/>
                <a:tabLst/>
                <a:defRPr/>
              </a:pPr>
              <a:t>41</a:t>
            </a:fld>
            <a:endParaRPr kumimoji="0" lang="en-US" b="1" i="0" u="none" strike="noStrike" kern="1200" cap="none" spc="0" normalizeH="0" baseline="0" noProof="0">
              <a:ln>
                <a:noFill/>
              </a:ln>
              <a:effectLst/>
              <a:uLnTx/>
              <a:uFillTx/>
              <a:latin typeface="Calibri Light" panose="020F0302020204030204"/>
              <a:ea typeface="+mn-ea"/>
              <a:cs typeface="+mn-cs"/>
            </a:endParaRPr>
          </a:p>
        </p:txBody>
      </p:sp>
      <p:graphicFrame>
        <p:nvGraphicFramePr>
          <p:cNvPr id="6" name="Content Placeholder 2">
            <a:extLst>
              <a:ext uri="{FF2B5EF4-FFF2-40B4-BE49-F238E27FC236}">
                <a16:creationId xmlns:a16="http://schemas.microsoft.com/office/drawing/2014/main" id="{73A5512B-5B6C-2E36-AD35-701432CD6F24}"/>
              </a:ext>
            </a:extLst>
          </p:cNvPr>
          <p:cNvGraphicFramePr>
            <a:graphicFrameLocks noGrp="1"/>
          </p:cNvGraphicFramePr>
          <p:nvPr>
            <p:ph idx="1"/>
            <p:extLst>
              <p:ext uri="{D42A27DB-BD31-4B8C-83A1-F6EECF244321}">
                <p14:modId xmlns:p14="http://schemas.microsoft.com/office/powerpoint/2010/main" val="735997634"/>
              </p:ext>
            </p:extLst>
          </p:nvPr>
        </p:nvGraphicFramePr>
        <p:xfrm>
          <a:off x="457200" y="1418492"/>
          <a:ext cx="11277600" cy="50412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8233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5E027-CB51-4A17-B053-720FDBB2CCF0}"/>
              </a:ext>
            </a:extLst>
          </p:cNvPr>
          <p:cNvSpPr>
            <a:spLocks noGrp="1"/>
          </p:cNvSpPr>
          <p:nvPr>
            <p:ph type="title"/>
          </p:nvPr>
        </p:nvSpPr>
        <p:spPr/>
        <p:txBody>
          <a:bodyPr>
            <a:normAutofit fontScale="90000"/>
          </a:bodyPr>
          <a:lstStyle/>
          <a:p>
            <a:pPr algn="ctr"/>
            <a:r>
              <a:rPr lang="en-US" sz="11500" b="1" dirty="0">
                <a:solidFill>
                  <a:schemeClr val="bg1"/>
                </a:solidFill>
              </a:rPr>
              <a:t>NO</a:t>
            </a:r>
          </a:p>
        </p:txBody>
      </p:sp>
      <p:sp>
        <p:nvSpPr>
          <p:cNvPr id="3" name="Content Placeholder 2">
            <a:extLst>
              <a:ext uri="{FF2B5EF4-FFF2-40B4-BE49-F238E27FC236}">
                <a16:creationId xmlns:a16="http://schemas.microsoft.com/office/drawing/2014/main" id="{31102441-222C-43B8-A1DE-31CD9BFEB54B}"/>
              </a:ext>
            </a:extLst>
          </p:cNvPr>
          <p:cNvSpPr>
            <a:spLocks noGrp="1"/>
          </p:cNvSpPr>
          <p:nvPr>
            <p:ph idx="1"/>
          </p:nvPr>
        </p:nvSpPr>
        <p:spPr>
          <a:xfrm>
            <a:off x="1097280" y="2007109"/>
            <a:ext cx="10058400" cy="4182926"/>
          </a:xfrm>
        </p:spPr>
        <p:txBody>
          <a:bodyPr>
            <a:normAutofit lnSpcReduction="10000"/>
          </a:bodyPr>
          <a:lstStyle/>
          <a:p>
            <a:pPr algn="ctr"/>
            <a:r>
              <a:rPr lang="en-US" sz="3600" dirty="0">
                <a:solidFill>
                  <a:schemeClr val="bg1"/>
                </a:solidFill>
              </a:rPr>
              <a:t>Saying “NO” is not automatically </a:t>
            </a:r>
            <a:r>
              <a:rPr lang="en-US" sz="3600" b="1" dirty="0">
                <a:solidFill>
                  <a:schemeClr val="bg1"/>
                </a:solidFill>
              </a:rPr>
              <a:t>bad faith</a:t>
            </a:r>
          </a:p>
          <a:p>
            <a:pPr algn="ctr"/>
            <a:r>
              <a:rPr lang="en-US" altLang="en-US" sz="3600" dirty="0">
                <a:solidFill>
                  <a:schemeClr val="bg1"/>
                </a:solidFill>
              </a:rPr>
              <a:t>“Hard bargaining” =/= bad faith</a:t>
            </a:r>
          </a:p>
          <a:p>
            <a:endParaRPr lang="en-US" altLang="en-US" sz="3600" dirty="0">
              <a:solidFill>
                <a:schemeClr val="bg1"/>
              </a:solidFill>
            </a:endParaRPr>
          </a:p>
          <a:p>
            <a:r>
              <a:rPr lang="en-US" altLang="en-US" sz="3600" dirty="0">
                <a:solidFill>
                  <a:schemeClr val="bg1"/>
                </a:solidFill>
              </a:rPr>
              <a:t>If the District determines that it </a:t>
            </a:r>
            <a:r>
              <a:rPr lang="en-US" altLang="en-US" sz="3600" u="sng" dirty="0">
                <a:solidFill>
                  <a:schemeClr val="bg1"/>
                </a:solidFill>
              </a:rPr>
              <a:t>can not </a:t>
            </a:r>
            <a:r>
              <a:rPr lang="en-US" altLang="en-US" sz="3600" dirty="0">
                <a:solidFill>
                  <a:schemeClr val="bg1"/>
                </a:solidFill>
              </a:rPr>
              <a:t>or </a:t>
            </a:r>
            <a:r>
              <a:rPr lang="en-US" altLang="en-US" sz="3600" u="sng" dirty="0">
                <a:solidFill>
                  <a:schemeClr val="bg1"/>
                </a:solidFill>
              </a:rPr>
              <a:t>will not </a:t>
            </a:r>
            <a:r>
              <a:rPr lang="en-US" altLang="en-US" sz="3600" dirty="0">
                <a:solidFill>
                  <a:schemeClr val="bg1"/>
                </a:solidFill>
              </a:rPr>
              <a:t>yield to a specific union demand, the District may lawfully maintain an adamant position on any issue. </a:t>
            </a:r>
          </a:p>
          <a:p>
            <a:pPr algn="r"/>
            <a:r>
              <a:rPr lang="en-US" altLang="en-US" dirty="0">
                <a:solidFill>
                  <a:schemeClr val="bg1"/>
                </a:solidFill>
              </a:rPr>
              <a:t>(</a:t>
            </a:r>
            <a:r>
              <a:rPr lang="en-US" altLang="en-US" u="sng" dirty="0">
                <a:solidFill>
                  <a:schemeClr val="bg1"/>
                </a:solidFill>
              </a:rPr>
              <a:t>Oakland Unified School District </a:t>
            </a:r>
            <a:r>
              <a:rPr lang="en-US" altLang="en-US" dirty="0">
                <a:solidFill>
                  <a:schemeClr val="bg1"/>
                </a:solidFill>
              </a:rPr>
              <a:t>(1983) PERB Decision No. 275; </a:t>
            </a:r>
            <a:br>
              <a:rPr lang="en-US" altLang="en-US" dirty="0">
                <a:solidFill>
                  <a:schemeClr val="bg1"/>
                </a:solidFill>
              </a:rPr>
            </a:br>
            <a:r>
              <a:rPr lang="en-US" altLang="en-US" u="sng" dirty="0">
                <a:solidFill>
                  <a:schemeClr val="bg1"/>
                </a:solidFill>
              </a:rPr>
              <a:t>NLRB v. Herman Sausage </a:t>
            </a:r>
            <a:r>
              <a:rPr lang="en-US" altLang="en-US" dirty="0">
                <a:solidFill>
                  <a:schemeClr val="bg1"/>
                </a:solidFill>
              </a:rPr>
              <a:t>(1960) 275 F.2d 229 .) </a:t>
            </a:r>
            <a:endParaRPr lang="en-US" dirty="0">
              <a:solidFill>
                <a:schemeClr val="bg1"/>
              </a:solidFill>
            </a:endParaRPr>
          </a:p>
        </p:txBody>
      </p:sp>
      <p:sp>
        <p:nvSpPr>
          <p:cNvPr id="4" name="Slide Number Placeholder 3">
            <a:extLst>
              <a:ext uri="{FF2B5EF4-FFF2-40B4-BE49-F238E27FC236}">
                <a16:creationId xmlns:a16="http://schemas.microsoft.com/office/drawing/2014/main" id="{97D530D7-A219-43DD-A160-367F5E4D2726}"/>
              </a:ext>
            </a:extLst>
          </p:cNvPr>
          <p:cNvSpPr>
            <a:spLocks noGrp="1"/>
          </p:cNvSpPr>
          <p:nvPr>
            <p:ph type="sldNum" sz="quarter" idx="12"/>
          </p:nvPr>
        </p:nvSpPr>
        <p:spPr>
          <a:xfrm>
            <a:off x="10709356" y="6459785"/>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1600" b="1" kern="120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8BF74C0-9909-43BC-B6B8-0CD044226479}" type="slidenum">
              <a:rPr lang="en-US" smtClean="0"/>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600" b="1" i="0" u="none" strike="noStrike" kern="1200" cap="none" spc="0" normalizeH="0" baseline="0" noProof="0" dirty="0">
              <a:ln>
                <a:noFill/>
              </a:ln>
              <a:solidFill>
                <a:srgbClr val="FFFFFF"/>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31480489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53C4CD9-EA54-4A53-B3A3-707E7126B170}"/>
              </a:ext>
            </a:extLst>
          </p:cNvPr>
          <p:cNvSpPr>
            <a:spLocks noGrp="1"/>
          </p:cNvSpPr>
          <p:nvPr>
            <p:ph type="sldNum" sz="quarter" idx="4"/>
          </p:nvPr>
        </p:nvSpPr>
        <p:spPr>
          <a:xfrm>
            <a:off x="11324492" y="6459785"/>
            <a:ext cx="696889"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BF74C0-9909-43BC-B6B8-0CD044226479}" type="slidenum">
              <a:rPr kumimoji="0" lang="en-US" sz="1800" b="1" i="0" u="none" strike="noStrike" kern="1200" cap="none" spc="0" normalizeH="0" baseline="0" noProof="0" smtClean="0">
                <a:ln>
                  <a:noFill/>
                </a:ln>
                <a:solidFill>
                  <a:srgbClr val="FFFFFF"/>
                </a:solidFill>
                <a:effectLst/>
                <a:uLnTx/>
                <a:uFillTx/>
                <a:latin typeface="Calibri Light" panose="020F03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800" b="1" i="0" u="none" strike="noStrike" kern="1200" cap="none" spc="0" normalizeH="0" baseline="0" noProof="0" dirty="0">
              <a:ln>
                <a:noFill/>
              </a:ln>
              <a:solidFill>
                <a:srgbClr val="FFFFFF"/>
              </a:solidFill>
              <a:effectLst/>
              <a:uLnTx/>
              <a:uFillTx/>
              <a:latin typeface="Calibri Light" panose="020F0302020204030204"/>
              <a:ea typeface="+mn-ea"/>
              <a:cs typeface="+mn-cs"/>
            </a:endParaRPr>
          </a:p>
        </p:txBody>
      </p:sp>
      <p:sp>
        <p:nvSpPr>
          <p:cNvPr id="8" name="TextBox 7">
            <a:extLst>
              <a:ext uri="{FF2B5EF4-FFF2-40B4-BE49-F238E27FC236}">
                <a16:creationId xmlns:a16="http://schemas.microsoft.com/office/drawing/2014/main" id="{9F744C09-4151-45C0-8FFB-2A05C9C3A503}"/>
              </a:ext>
            </a:extLst>
          </p:cNvPr>
          <p:cNvSpPr txBox="1"/>
          <p:nvPr/>
        </p:nvSpPr>
        <p:spPr>
          <a:xfrm>
            <a:off x="1097280" y="1650693"/>
            <a:ext cx="10113645" cy="286232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mn-cs"/>
              </a:rPr>
              <a:t>A union will only settle either when it gets everything that it is asking for or is convinced that it can get no more.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76638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D4422-586B-FDA5-41AA-17DD6169E6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366F09-0582-D69E-A51F-0F44160397DE}"/>
              </a:ext>
            </a:extLst>
          </p:cNvPr>
          <p:cNvSpPr>
            <a:spLocks noGrp="1"/>
          </p:cNvSpPr>
          <p:nvPr>
            <p:ph type="title"/>
          </p:nvPr>
        </p:nvSpPr>
        <p:spPr/>
        <p:txBody>
          <a:bodyPr>
            <a:normAutofit/>
          </a:bodyPr>
          <a:lstStyle/>
          <a:p>
            <a:r>
              <a:rPr lang="en-US" dirty="0"/>
              <a:t>2025 ACHRO Handbook and</a:t>
            </a:r>
            <a:br>
              <a:rPr lang="en-US" dirty="0"/>
            </a:br>
            <a:r>
              <a:rPr lang="en-US" dirty="0"/>
              <a:t>Comprehensive Negotiation Checklist</a:t>
            </a:r>
          </a:p>
        </p:txBody>
      </p:sp>
      <p:pic>
        <p:nvPicPr>
          <p:cNvPr id="6" name="Content Placeholder 5">
            <a:extLst>
              <a:ext uri="{FF2B5EF4-FFF2-40B4-BE49-F238E27FC236}">
                <a16:creationId xmlns:a16="http://schemas.microsoft.com/office/drawing/2014/main" id="{1FD559A2-5FA5-2ED4-A3E0-91F3DEE303F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114800" y="1846263"/>
            <a:ext cx="4022725" cy="4022725"/>
          </a:xfrm>
          <a:prstGeom prst="rect">
            <a:avLst/>
          </a:prstGeom>
        </p:spPr>
      </p:pic>
      <p:sp>
        <p:nvSpPr>
          <p:cNvPr id="4" name="Slide Number Placeholder 3">
            <a:extLst>
              <a:ext uri="{FF2B5EF4-FFF2-40B4-BE49-F238E27FC236}">
                <a16:creationId xmlns:a16="http://schemas.microsoft.com/office/drawing/2014/main" id="{427A3799-B6DF-5F1E-09A3-F2EB55CF3A84}"/>
              </a:ext>
            </a:extLst>
          </p:cNvPr>
          <p:cNvSpPr>
            <a:spLocks noGrp="1"/>
          </p:cNvSpPr>
          <p:nvPr>
            <p:ph type="sldNum" sz="quarter" idx="12"/>
          </p:nvPr>
        </p:nvSpPr>
        <p:spPr>
          <a:xfrm>
            <a:off x="10709356" y="6459785"/>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1600" b="1" kern="120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B8BF74C0-9909-43BC-B6B8-0CD044226479}" type="slidenum">
              <a:rPr lang="en-US" smtClean="0"/>
              <a:pPr>
                <a:defRPr/>
              </a:pPr>
              <a:t>44</a:t>
            </a:fld>
            <a:endParaRPr lang="en-US" dirty="0"/>
          </a:p>
        </p:txBody>
      </p:sp>
    </p:spTree>
    <p:extLst>
      <p:ext uri="{BB962C8B-B14F-4D97-AF65-F5344CB8AC3E}">
        <p14:creationId xmlns:p14="http://schemas.microsoft.com/office/powerpoint/2010/main" val="39032903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33831CF-F4AB-044C-BB4B-D16FB895C3DF}"/>
              </a:ext>
            </a:extLst>
          </p:cNvPr>
          <p:cNvSpPr/>
          <p:nvPr/>
        </p:nvSpPr>
        <p:spPr>
          <a:xfrm rot="10800000" flipV="1">
            <a:off x="1583" y="5411982"/>
            <a:ext cx="12188828" cy="14460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prstClr val="white"/>
              </a:solidFill>
              <a:latin typeface="Calibri" panose="020F0502020204030204"/>
            </a:endParaRPr>
          </a:p>
        </p:txBody>
      </p:sp>
      <p:sp>
        <p:nvSpPr>
          <p:cNvPr id="6" name="Rectangle 5">
            <a:extLst>
              <a:ext uri="{FF2B5EF4-FFF2-40B4-BE49-F238E27FC236}">
                <a16:creationId xmlns:a16="http://schemas.microsoft.com/office/drawing/2014/main" id="{2D6243BC-7E79-4349-84F4-0CFBC93DE1E6}"/>
              </a:ext>
            </a:extLst>
          </p:cNvPr>
          <p:cNvSpPr/>
          <p:nvPr/>
        </p:nvSpPr>
        <p:spPr>
          <a:xfrm rot="10800000" flipV="1">
            <a:off x="3172" y="0"/>
            <a:ext cx="12188828" cy="5411982"/>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prstClr val="white"/>
              </a:solidFill>
              <a:latin typeface="Calibri" panose="020F0502020204030204"/>
            </a:endParaRPr>
          </a:p>
        </p:txBody>
      </p:sp>
      <p:sp>
        <p:nvSpPr>
          <p:cNvPr id="27" name="TextBox 26">
            <a:extLst>
              <a:ext uri="{FF2B5EF4-FFF2-40B4-BE49-F238E27FC236}">
                <a16:creationId xmlns:a16="http://schemas.microsoft.com/office/drawing/2014/main" id="{94CDEC56-A906-794E-9B05-FA128ECEF634}"/>
              </a:ext>
            </a:extLst>
          </p:cNvPr>
          <p:cNvSpPr txBox="1"/>
          <p:nvPr/>
        </p:nvSpPr>
        <p:spPr>
          <a:xfrm>
            <a:off x="2699319" y="1299785"/>
            <a:ext cx="6980925" cy="2400657"/>
          </a:xfrm>
          <a:prstGeom prst="rect">
            <a:avLst/>
          </a:prstGeom>
          <a:noFill/>
          <a:ln>
            <a:noFill/>
          </a:ln>
        </p:spPr>
        <p:txBody>
          <a:bodyPr wrap="square" rtlCol="0">
            <a:spAutoFit/>
          </a:bodyPr>
          <a:lstStyle/>
          <a:p>
            <a:pPr algn="ctr" defTabSz="914217"/>
            <a:r>
              <a:rPr lang="en-US" sz="5000" b="1" spc="300" dirty="0">
                <a:solidFill>
                  <a:prstClr val="white"/>
                </a:solidFill>
                <a:latin typeface="PT Sans" panose="020B0503020203020204" pitchFamily="34" charset="77"/>
                <a:ea typeface="Source Sans Pro Semibold" panose="020B0503030403020204" pitchFamily="34" charset="0"/>
                <a:cs typeface="Open Sans Light" panose="020B0306030504020204" pitchFamily="34" charset="0"/>
              </a:rPr>
              <a:t>QUESTIONS?</a:t>
            </a:r>
          </a:p>
          <a:p>
            <a:pPr algn="ctr" defTabSz="914217"/>
            <a:endParaRPr lang="en-US" sz="5000" b="1" spc="300" dirty="0">
              <a:solidFill>
                <a:prstClr val="white"/>
              </a:solidFill>
              <a:latin typeface="PT Sans" panose="020B0503020203020204" pitchFamily="34" charset="77"/>
              <a:ea typeface="Source Sans Pro Semibold" panose="020B0503030403020204" pitchFamily="34" charset="0"/>
              <a:cs typeface="Open Sans Light" panose="020B0306030504020204" pitchFamily="34" charset="0"/>
            </a:endParaRPr>
          </a:p>
          <a:p>
            <a:pPr algn="ctr" defTabSz="914217"/>
            <a:r>
              <a:rPr lang="en-US" sz="5000" b="1" spc="300" dirty="0">
                <a:solidFill>
                  <a:prstClr val="white"/>
                </a:solidFill>
                <a:latin typeface="PT Sans" panose="020B0503020203020204" pitchFamily="34" charset="77"/>
                <a:ea typeface="Source Sans Pro Semibold" panose="020B0503030403020204" pitchFamily="34" charset="0"/>
                <a:cs typeface="Open Sans Light" panose="020B0306030504020204" pitchFamily="34" charset="0"/>
              </a:rPr>
              <a:t>THANKS!</a:t>
            </a:r>
          </a:p>
        </p:txBody>
      </p:sp>
      <p:pic>
        <p:nvPicPr>
          <p:cNvPr id="3" name="Picture Placeholder 10">
            <a:extLst>
              <a:ext uri="{FF2B5EF4-FFF2-40B4-BE49-F238E27FC236}">
                <a16:creationId xmlns:a16="http://schemas.microsoft.com/office/drawing/2014/main" id="{175BBA99-CB42-587E-81C1-CE0BE55D6B8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00686" y="5632635"/>
            <a:ext cx="4279699" cy="866228"/>
          </a:xfrm>
          <a:prstGeom prst="rect">
            <a:avLst/>
          </a:prstGeom>
          <a:noFill/>
        </p:spPr>
      </p:pic>
      <p:pic>
        <p:nvPicPr>
          <p:cNvPr id="9" name="Picture 8">
            <a:extLst>
              <a:ext uri="{FF2B5EF4-FFF2-40B4-BE49-F238E27FC236}">
                <a16:creationId xmlns:a16="http://schemas.microsoft.com/office/drawing/2014/main" id="{4C0591CB-0168-11F5-4CEC-951D6381EFAF}"/>
              </a:ext>
            </a:extLst>
          </p:cNvPr>
          <p:cNvPicPr>
            <a:picLocks noChangeAspect="1"/>
          </p:cNvPicPr>
          <p:nvPr/>
        </p:nvPicPr>
        <p:blipFill>
          <a:blip r:embed="rId3"/>
          <a:stretch>
            <a:fillRect/>
          </a:stretch>
        </p:blipFill>
        <p:spPr>
          <a:xfrm>
            <a:off x="7264806" y="5491322"/>
            <a:ext cx="3595490" cy="1148854"/>
          </a:xfrm>
          <a:prstGeom prst="rect">
            <a:avLst/>
          </a:prstGeom>
        </p:spPr>
      </p:pic>
    </p:spTree>
    <p:extLst>
      <p:ext uri="{BB962C8B-B14F-4D97-AF65-F5344CB8AC3E}">
        <p14:creationId xmlns:p14="http://schemas.microsoft.com/office/powerpoint/2010/main" val="359464539"/>
      </p:ext>
    </p:extLst>
  </p:cSld>
  <p:clrMapOvr>
    <a:masterClrMapping/>
  </p:clrMapOvr>
</p:sld>
</file>

<file path=ppt/theme/theme1.xml><?xml version="1.0" encoding="utf-8"?>
<a:theme xmlns:a="http://schemas.openxmlformats.org/drawingml/2006/main" name="Retrospect">
  <a:themeElements>
    <a:clrScheme name="MBLFME">
      <a:dk1>
        <a:sysClr val="windowText" lastClr="000000"/>
      </a:dk1>
      <a:lt1>
        <a:sysClr val="window" lastClr="FFFFFF"/>
      </a:lt1>
      <a:dk2>
        <a:srgbClr val="841528"/>
      </a:dk2>
      <a:lt2>
        <a:srgbClr val="E4E9EF"/>
      </a:lt2>
      <a:accent1>
        <a:srgbClr val="841528"/>
      </a:accent1>
      <a:accent2>
        <a:srgbClr val="595959"/>
      </a:accent2>
      <a:accent3>
        <a:srgbClr val="64101E"/>
      </a:accent3>
      <a:accent4>
        <a:srgbClr val="E76B80"/>
      </a:accent4>
      <a:accent5>
        <a:srgbClr val="214461"/>
      </a:accent5>
      <a:accent6>
        <a:srgbClr val="758085"/>
      </a:accent6>
      <a:hlink>
        <a:srgbClr val="595959"/>
      </a:hlink>
      <a:folHlink>
        <a:srgbClr val="841528"/>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ACCCA Contract-Conflicts 2023-02-14-final.pptx" id="{C381EC7C-6ACC-4B15-922D-A1A4E506164C}" vid="{A1370696-F45D-4443-8D03-603532947468}"/>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ELF">
      <a:dk1>
        <a:sysClr val="windowText" lastClr="000000"/>
      </a:dk1>
      <a:lt1>
        <a:sysClr val="window" lastClr="FFFFFF"/>
      </a:lt1>
      <a:dk2>
        <a:srgbClr val="3D3D3D"/>
      </a:dk2>
      <a:lt2>
        <a:srgbClr val="EBEBEB"/>
      </a:lt2>
      <a:accent1>
        <a:srgbClr val="7D252F"/>
      </a:accent1>
      <a:accent2>
        <a:srgbClr val="932C38"/>
      </a:accent2>
      <a:accent3>
        <a:srgbClr val="CA4E5D"/>
      </a:accent3>
      <a:accent4>
        <a:srgbClr val="969FA7"/>
      </a:accent4>
      <a:accent5>
        <a:srgbClr val="66B1CE"/>
      </a:accent5>
      <a:accent6>
        <a:srgbClr val="40619D"/>
      </a:accent6>
      <a:hlink>
        <a:srgbClr val="828282"/>
      </a:hlink>
      <a:folHlink>
        <a:srgbClr val="A5A5A5"/>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4.xml><?xml version="1.0" encoding="utf-8"?>
<a:theme xmlns:a="http://schemas.openxmlformats.org/drawingml/2006/main" name="1_Retrospect">
  <a:themeElements>
    <a:clrScheme name="MBLFME">
      <a:dk1>
        <a:sysClr val="windowText" lastClr="000000"/>
      </a:dk1>
      <a:lt1>
        <a:sysClr val="window" lastClr="FFFFFF"/>
      </a:lt1>
      <a:dk2>
        <a:srgbClr val="841528"/>
      </a:dk2>
      <a:lt2>
        <a:srgbClr val="E4E9EF"/>
      </a:lt2>
      <a:accent1>
        <a:srgbClr val="841528"/>
      </a:accent1>
      <a:accent2>
        <a:srgbClr val="595959"/>
      </a:accent2>
      <a:accent3>
        <a:srgbClr val="64101E"/>
      </a:accent3>
      <a:accent4>
        <a:srgbClr val="E76B80"/>
      </a:accent4>
      <a:accent5>
        <a:srgbClr val="214461"/>
      </a:accent5>
      <a:accent6>
        <a:srgbClr val="758085"/>
      </a:accent6>
      <a:hlink>
        <a:srgbClr val="595959"/>
      </a:hlink>
      <a:folHlink>
        <a:srgbClr val="841528"/>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5.xml><?xml version="1.0" encoding="utf-8"?>
<a:theme xmlns:a="http://schemas.openxmlformats.org/drawingml/2006/main" name="2_Retrospect">
  <a:themeElements>
    <a:clrScheme name="MBLFME">
      <a:dk1>
        <a:sysClr val="windowText" lastClr="000000"/>
      </a:dk1>
      <a:lt1>
        <a:sysClr val="window" lastClr="FFFFFF"/>
      </a:lt1>
      <a:dk2>
        <a:srgbClr val="841528"/>
      </a:dk2>
      <a:lt2>
        <a:srgbClr val="E4E9EF"/>
      </a:lt2>
      <a:accent1>
        <a:srgbClr val="841528"/>
      </a:accent1>
      <a:accent2>
        <a:srgbClr val="595959"/>
      </a:accent2>
      <a:accent3>
        <a:srgbClr val="64101E"/>
      </a:accent3>
      <a:accent4>
        <a:srgbClr val="E76B80"/>
      </a:accent4>
      <a:accent5>
        <a:srgbClr val="214461"/>
      </a:accent5>
      <a:accent6>
        <a:srgbClr val="758085"/>
      </a:accent6>
      <a:hlink>
        <a:srgbClr val="595959"/>
      </a:hlink>
      <a:folHlink>
        <a:srgbClr val="841528"/>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6.xml><?xml version="1.0" encoding="utf-8"?>
<a:theme xmlns:a="http://schemas.openxmlformats.org/drawingml/2006/main" name="5_Retrospect">
  <a:themeElements>
    <a:clrScheme name="ELF">
      <a:dk1>
        <a:sysClr val="windowText" lastClr="000000"/>
      </a:dk1>
      <a:lt1>
        <a:sysClr val="window" lastClr="FFFFFF"/>
      </a:lt1>
      <a:dk2>
        <a:srgbClr val="3D3D3D"/>
      </a:dk2>
      <a:lt2>
        <a:srgbClr val="EBEBEB"/>
      </a:lt2>
      <a:accent1>
        <a:srgbClr val="7D252F"/>
      </a:accent1>
      <a:accent2>
        <a:srgbClr val="932C38"/>
      </a:accent2>
      <a:accent3>
        <a:srgbClr val="CA4E5D"/>
      </a:accent3>
      <a:accent4>
        <a:srgbClr val="969FA7"/>
      </a:accent4>
      <a:accent5>
        <a:srgbClr val="66B1CE"/>
      </a:accent5>
      <a:accent6>
        <a:srgbClr val="40619D"/>
      </a:accent6>
      <a:hlink>
        <a:srgbClr val="828282"/>
      </a:hlink>
      <a:folHlink>
        <a:srgbClr val="A5A5A5"/>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7.xml><?xml version="1.0" encoding="utf-8"?>
<a:theme xmlns:a="http://schemas.openxmlformats.org/drawingml/2006/main" name="6_Retrospect">
  <a:themeElements>
    <a:clrScheme name="ELF">
      <a:dk1>
        <a:sysClr val="windowText" lastClr="000000"/>
      </a:dk1>
      <a:lt1>
        <a:sysClr val="window" lastClr="FFFFFF"/>
      </a:lt1>
      <a:dk2>
        <a:srgbClr val="3D3D3D"/>
      </a:dk2>
      <a:lt2>
        <a:srgbClr val="EBEBEB"/>
      </a:lt2>
      <a:accent1>
        <a:srgbClr val="7D252F"/>
      </a:accent1>
      <a:accent2>
        <a:srgbClr val="932C38"/>
      </a:accent2>
      <a:accent3>
        <a:srgbClr val="CA4E5D"/>
      </a:accent3>
      <a:accent4>
        <a:srgbClr val="969FA7"/>
      </a:accent4>
      <a:accent5>
        <a:srgbClr val="66B1CE"/>
      </a:accent5>
      <a:accent6>
        <a:srgbClr val="40619D"/>
      </a:accent6>
      <a:hlink>
        <a:srgbClr val="828282"/>
      </a:hlink>
      <a:folHlink>
        <a:srgbClr val="A5A5A5"/>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8.xml><?xml version="1.0" encoding="utf-8"?>
<a:theme xmlns:a="http://schemas.openxmlformats.org/drawingml/2006/main" name="8_Retrospect">
  <a:themeElements>
    <a:clrScheme name="ELF">
      <a:dk1>
        <a:sysClr val="windowText" lastClr="000000"/>
      </a:dk1>
      <a:lt1>
        <a:sysClr val="window" lastClr="FFFFFF"/>
      </a:lt1>
      <a:dk2>
        <a:srgbClr val="3D3D3D"/>
      </a:dk2>
      <a:lt2>
        <a:srgbClr val="EBEBEB"/>
      </a:lt2>
      <a:accent1>
        <a:srgbClr val="7D252F"/>
      </a:accent1>
      <a:accent2>
        <a:srgbClr val="932C38"/>
      </a:accent2>
      <a:accent3>
        <a:srgbClr val="CA4E5D"/>
      </a:accent3>
      <a:accent4>
        <a:srgbClr val="969FA7"/>
      </a:accent4>
      <a:accent5>
        <a:srgbClr val="66B1CE"/>
      </a:accent5>
      <a:accent6>
        <a:srgbClr val="40619D"/>
      </a:accent6>
      <a:hlink>
        <a:srgbClr val="828282"/>
      </a:hlink>
      <a:folHlink>
        <a:srgbClr val="A5A5A5"/>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9.xml><?xml version="1.0" encoding="utf-8"?>
<a:theme xmlns:a="http://schemas.openxmlformats.org/drawingml/2006/main" name="9_Retrospect">
  <a:themeElements>
    <a:clrScheme name="ELF">
      <a:dk1>
        <a:sysClr val="windowText" lastClr="000000"/>
      </a:dk1>
      <a:lt1>
        <a:sysClr val="window" lastClr="FFFFFF"/>
      </a:lt1>
      <a:dk2>
        <a:srgbClr val="3D3D3D"/>
      </a:dk2>
      <a:lt2>
        <a:srgbClr val="EBEBEB"/>
      </a:lt2>
      <a:accent1>
        <a:srgbClr val="7D252F"/>
      </a:accent1>
      <a:accent2>
        <a:srgbClr val="932C38"/>
      </a:accent2>
      <a:accent3>
        <a:srgbClr val="CA4E5D"/>
      </a:accent3>
      <a:accent4>
        <a:srgbClr val="969FA7"/>
      </a:accent4>
      <a:accent5>
        <a:srgbClr val="66B1CE"/>
      </a:accent5>
      <a:accent6>
        <a:srgbClr val="40619D"/>
      </a:accent6>
      <a:hlink>
        <a:srgbClr val="828282"/>
      </a:hlink>
      <a:folHlink>
        <a:srgbClr val="A5A5A5"/>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10.xml><?xml version="1.0" encoding="utf-8"?>
<a:theme xmlns:a="http://schemas.openxmlformats.org/drawingml/2006/main" name="Diamond Grid 16x9">
  <a:themeElements>
    <a:clrScheme name="ELF">
      <a:dk1>
        <a:sysClr val="windowText" lastClr="000000"/>
      </a:dk1>
      <a:lt1>
        <a:sysClr val="window" lastClr="FFFFFF"/>
      </a:lt1>
      <a:dk2>
        <a:srgbClr val="3D3D3D"/>
      </a:dk2>
      <a:lt2>
        <a:srgbClr val="EBEBEB"/>
      </a:lt2>
      <a:accent1>
        <a:srgbClr val="7D252F"/>
      </a:accent1>
      <a:accent2>
        <a:srgbClr val="932C38"/>
      </a:accent2>
      <a:accent3>
        <a:srgbClr val="CA4E5D"/>
      </a:accent3>
      <a:accent4>
        <a:srgbClr val="969FA7"/>
      </a:accent4>
      <a:accent5>
        <a:srgbClr val="66B1CE"/>
      </a:accent5>
      <a:accent6>
        <a:srgbClr val="40619D"/>
      </a:accent6>
      <a:hlink>
        <a:srgbClr val="828282"/>
      </a:hlink>
      <a:folHlink>
        <a:srgbClr val="A5A5A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siness diamond grid presentation (widescreen).potx" id="{B2221865-AD13-4DF0-B68E-BF08E8CC5659}" vid="{BAA0C488-98B6-4F47-8E1C-5C7CD9605F73}"/>
    </a:ext>
  </a:extLst>
</a:theme>
</file>

<file path=ppt/theme/theme11.xml><?xml version="1.0" encoding="utf-8"?>
<a:theme xmlns:a="http://schemas.openxmlformats.org/drawingml/2006/main" name="10_Retrospect">
  <a:themeElements>
    <a:clrScheme name="Custom Oct2">
      <a:dk1>
        <a:sysClr val="windowText" lastClr="000000"/>
      </a:dk1>
      <a:lt1>
        <a:sysClr val="window" lastClr="FFFFFF"/>
      </a:lt1>
      <a:dk2>
        <a:srgbClr val="841528"/>
      </a:dk2>
      <a:lt2>
        <a:srgbClr val="E4E9EF"/>
      </a:lt2>
      <a:accent1>
        <a:srgbClr val="841528"/>
      </a:accent1>
      <a:accent2>
        <a:srgbClr val="595959"/>
      </a:accent2>
      <a:accent3>
        <a:srgbClr val="64101E"/>
      </a:accent3>
      <a:accent4>
        <a:srgbClr val="E76B80"/>
      </a:accent4>
      <a:accent5>
        <a:srgbClr val="214461"/>
      </a:accent5>
      <a:accent6>
        <a:srgbClr val="758085"/>
      </a:accent6>
      <a:hlink>
        <a:srgbClr val="595959"/>
      </a:hlink>
      <a:folHlink>
        <a:srgbClr val="841528"/>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12.xml><?xml version="1.0" encoding="utf-8"?>
<a:theme xmlns:a="http://schemas.openxmlformats.org/drawingml/2006/main" name="12_Retrospect">
  <a:themeElements>
    <a:clrScheme name="ELF">
      <a:dk1>
        <a:sysClr val="windowText" lastClr="000000"/>
      </a:dk1>
      <a:lt1>
        <a:sysClr val="window" lastClr="FFFFFF"/>
      </a:lt1>
      <a:dk2>
        <a:srgbClr val="3D3D3D"/>
      </a:dk2>
      <a:lt2>
        <a:srgbClr val="EBEBEB"/>
      </a:lt2>
      <a:accent1>
        <a:srgbClr val="7D252F"/>
      </a:accent1>
      <a:accent2>
        <a:srgbClr val="932C38"/>
      </a:accent2>
      <a:accent3>
        <a:srgbClr val="CA4E5D"/>
      </a:accent3>
      <a:accent4>
        <a:srgbClr val="969FA7"/>
      </a:accent4>
      <a:accent5>
        <a:srgbClr val="66B1CE"/>
      </a:accent5>
      <a:accent6>
        <a:srgbClr val="40619D"/>
      </a:accent6>
      <a:hlink>
        <a:srgbClr val="828282"/>
      </a:hlink>
      <a:folHlink>
        <a:srgbClr val="A5A5A5"/>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00-M&amp;E Deck</Template>
  <TotalTime>16474</TotalTime>
  <Words>1884</Words>
  <Application>Microsoft Office PowerPoint</Application>
  <PresentationFormat>Widescreen</PresentationFormat>
  <Paragraphs>308</Paragraphs>
  <Slides>45</Slides>
  <Notes>0</Notes>
  <HiddenSlides>0</HiddenSlides>
  <MMClips>0</MMClips>
  <ScaleCrop>false</ScaleCrop>
  <HeadingPairs>
    <vt:vector size="6" baseType="variant">
      <vt:variant>
        <vt:lpstr>Fonts Used</vt:lpstr>
      </vt:variant>
      <vt:variant>
        <vt:i4>13</vt:i4>
      </vt:variant>
      <vt:variant>
        <vt:lpstr>Theme</vt:lpstr>
      </vt:variant>
      <vt:variant>
        <vt:i4>12</vt:i4>
      </vt:variant>
      <vt:variant>
        <vt:lpstr>Slide Titles</vt:lpstr>
      </vt:variant>
      <vt:variant>
        <vt:i4>45</vt:i4>
      </vt:variant>
    </vt:vector>
  </HeadingPairs>
  <TitlesOfParts>
    <vt:vector size="70" baseType="lpstr">
      <vt:lpstr>Lato Medium</vt:lpstr>
      <vt:lpstr>Lato Light</vt:lpstr>
      <vt:lpstr>Arial</vt:lpstr>
      <vt:lpstr>Wingdings 3</vt:lpstr>
      <vt:lpstr>Aptos</vt:lpstr>
      <vt:lpstr>PT Sans</vt:lpstr>
      <vt:lpstr>Calibri Light</vt:lpstr>
      <vt:lpstr>Lucida Sans Unicode</vt:lpstr>
      <vt:lpstr>Aptos Display</vt:lpstr>
      <vt:lpstr>Aller</vt:lpstr>
      <vt:lpstr>Calibri</vt:lpstr>
      <vt:lpstr>Nunito Sans</vt:lpstr>
      <vt:lpstr>Wingdings</vt:lpstr>
      <vt:lpstr>Retrospect</vt:lpstr>
      <vt:lpstr>Custom Design</vt:lpstr>
      <vt:lpstr>Office Theme</vt:lpstr>
      <vt:lpstr>1_Retrospect</vt:lpstr>
      <vt:lpstr>2_Retrospect</vt:lpstr>
      <vt:lpstr>5_Retrospect</vt:lpstr>
      <vt:lpstr>6_Retrospect</vt:lpstr>
      <vt:lpstr>8_Retrospect</vt:lpstr>
      <vt:lpstr>9_Retrospect</vt:lpstr>
      <vt:lpstr>Diamond Grid 16x9</vt:lpstr>
      <vt:lpstr>10_Retrospect</vt:lpstr>
      <vt:lpstr>12_Retrospect</vt:lpstr>
      <vt:lpstr> Preparing for Negotiations </vt:lpstr>
      <vt:lpstr>Disclaimer</vt:lpstr>
      <vt:lpstr>PowerPoint Presentation</vt:lpstr>
      <vt:lpstr>PowerPoint Presentation</vt:lpstr>
      <vt:lpstr>Understand the law</vt:lpstr>
      <vt:lpstr>Educational Employment Relations Act</vt:lpstr>
      <vt:lpstr>Educational Employment Relations Act</vt:lpstr>
      <vt:lpstr>Subjects of Bargaining</vt:lpstr>
      <vt:lpstr>PowerPoint Presentation</vt:lpstr>
      <vt:lpstr>Preparing for Negotiations</vt:lpstr>
      <vt:lpstr>Advice From a Chief Negotiator</vt:lpstr>
      <vt:lpstr>Playing the Position</vt:lpstr>
      <vt:lpstr>ESTABLISH ROLES IN NEGOTIATION</vt:lpstr>
      <vt:lpstr>WHO’S ON THE BARGAINING TEAM?</vt:lpstr>
      <vt:lpstr>Include Legal Counsel? </vt:lpstr>
      <vt:lpstr>Legal/Chief Negotiator</vt:lpstr>
      <vt:lpstr>Get Ready to Get Ready</vt:lpstr>
      <vt:lpstr>Anticipate Demands</vt:lpstr>
      <vt:lpstr>Legal Review</vt:lpstr>
      <vt:lpstr>Review Bargaining Agreement</vt:lpstr>
      <vt:lpstr>HR Perspective</vt:lpstr>
      <vt:lpstr>Business Office Perspective</vt:lpstr>
      <vt:lpstr>Collect Financial Data</vt:lpstr>
      <vt:lpstr>Develop Initial Proposals</vt:lpstr>
      <vt:lpstr>Sunshine Initial Proposals</vt:lpstr>
      <vt:lpstr>Sunshine Example </vt:lpstr>
      <vt:lpstr>Drafting Proposals</vt:lpstr>
      <vt:lpstr>Exchanging Proposals</vt:lpstr>
      <vt:lpstr>Proposal Example</vt:lpstr>
      <vt:lpstr>Negotiation Strategies</vt:lpstr>
      <vt:lpstr>Subjects =/= Style</vt:lpstr>
      <vt:lpstr>Positional Bargaining</vt:lpstr>
      <vt:lpstr>Positional Bargaining PROCESS</vt:lpstr>
      <vt:lpstr>Interest-Based Bargaining</vt:lpstr>
      <vt:lpstr>IBB Process</vt:lpstr>
      <vt:lpstr>Hybrid Process</vt:lpstr>
      <vt:lpstr>Hybrid Approach</vt:lpstr>
      <vt:lpstr>Timing is Everything</vt:lpstr>
      <vt:lpstr>Package or Piecemeal</vt:lpstr>
      <vt:lpstr>Beware “Quick” Agreements</vt:lpstr>
      <vt:lpstr>NO</vt:lpstr>
      <vt:lpstr>NO</vt:lpstr>
      <vt:lpstr>PowerPoint Presentation</vt:lpstr>
      <vt:lpstr>2025 ACHRO Handbook and Comprehensive Negotiation Checklist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Joshua Taylor</dc:creator>
  <cp:lastModifiedBy>Kristina Limon</cp:lastModifiedBy>
  <cp:revision>130</cp:revision>
  <cp:lastPrinted>2023-08-23T23:57:19Z</cp:lastPrinted>
  <dcterms:created xsi:type="dcterms:W3CDTF">2018-07-27T21:06:14Z</dcterms:created>
  <dcterms:modified xsi:type="dcterms:W3CDTF">2026-09-10T19:56:29Z</dcterms:modified>
</cp:coreProperties>
</file>