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8.9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tags" Target="tags/tag1.xml" /><Relationship Id="rId4" Type="http://schemas.openxmlformats.org/officeDocument/2006/relationships/slide" Target="slides/slide3.xml" /><Relationship Id="rId40" Type="http://schemas.openxmlformats.org/officeDocument/2006/relationships/presProps" Target="presProps.xml" /><Relationship Id="rId41" Type="http://schemas.openxmlformats.org/officeDocument/2006/relationships/viewProps" Target="viewProps.xml" /><Relationship Id="rId42" Type="http://schemas.openxmlformats.org/officeDocument/2006/relationships/theme" Target="theme/theme1.xml" /><Relationship Id="rId43" Type="http://schemas.openxmlformats.org/officeDocument/2006/relationships/tableStyles" Target="tableStyles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25258-BB71-1F07-BD0F-457D0E037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97F29-F331-1F33-F8A0-CDF56B1C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59A1D-6DA0-4F1B-A927-4162A2958BA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09B0F9-7B1E-B24B-B861-9C4D11A21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AD344-60E3-34BE-6175-69016C77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7654E-14B5-49DD-AD01-E8491179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2428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67C3E-5743-FEB0-6F4F-9E3DB2AD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04478-B4F5-4D2C-723B-A33F80588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27AD1-6F66-C8D9-FBA1-02774742C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B59A1D-6DA0-4F1B-A927-4162A2958BA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CF970-D754-C130-8A8A-7D3F05689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FB804-BA56-EE65-46D5-0EC22DE07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67654E-14B5-49DD-AD01-E84911790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4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0F4B13-585B-6E96-FA39-7524C115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/>
              <a:t>Settlement Boundaries in Sexual Harassment Complaints: Applying California Education Code Requirements</a:t>
            </a:r>
            <a:br>
              <a:rPr lang="en-US"/>
            </a:br>
            <a:br>
              <a:rPr lang="en-US" altLang="en-US" sz="3300"/>
            </a:br>
            <a:r>
              <a:rPr lang="en-US" altLang="en-US" sz="3300"/>
              <a:t>Association of Chief Human Resource Officers (ACHRO) Conference| September 30, 2026</a:t>
            </a:r>
            <a:endParaRPr lang="en-US" altLang="en-US" sz="33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F889D-CABB-57B2-D25F-08B13D922B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76597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F796F2-68EE-D602-2DF0-DB0C1EAC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Agenda </a:t>
            </a: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07EA2E-A68A-E180-11BE-C934ACD0FF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1325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6858ED-FCF8-9C16-E752-7889C9ABA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Before You Begin: Know Your District’s Settlement Framework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75658F-082B-9B90-5950-C973411930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4410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E1FB45-AAA6-FA0F-9F74-8F54A71D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Informal Resolution is Appealing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C8904D-D5BD-C81A-4C76-33CE99D51F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77528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522951-C64B-2042-C2DB-25A465DBE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Informal Resolution: Know the Legal Limits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E54829-3BBF-6BC5-1618-0A89C3AB74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203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E0BA59-12E6-9495-E17F-8537E332B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Legal Frameworks Regarding Sexual Harassment Complaints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9E3D9-70C4-FA06-F4C1-AF6A9269E0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71970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731293-B1A0-D92E-0729-D284A2C4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Title IX Apply?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A9ACAB-258D-0F5B-CE0A-85C148440D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458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833498-A382-02E0-2DA1-5564FDBC3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Title IX Apply?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ED6257-F073-5C2F-A9B5-2F693D4D78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08695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38CD6C-E63C-9867-FD73-E1C1E459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Title 5 Apply?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FE182-D554-D3B2-9385-4224A74F93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4152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843F71-8DE8-697D-A8D3-B7638E7E8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SB 493 Apply? Sexual Harassment Involving Students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2C2FEB-26C8-494D-966B-1E542F1605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72412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BAEFCA-1005-E886-638D-C5D6B542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Before You Settle: Check AB 1905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C8BA5A-9B06-8E3D-5223-BE9C43F823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8783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17F1D1-2D85-3A5E-AD87-20554EED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AB 1905 Apply?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E3D1B7-8B0F-0FF7-7C4A-B56C03B2D7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5912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026A43-02EE-5259-18D9-BF20D03A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Informal Resolution Under Title IX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7EC508-2EA7-DB03-96D7-67649D21E7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952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471ACC-8BA6-0654-48D1-8F23FDD2C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Informal Resolution Under Title 5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8F6E4F-57E3-6B60-349C-0AA845D3E6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9825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3294DF-1CF0-2547-9252-E82BB099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Informal Resolution Under Title 5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1E827F-A6E8-AFBA-E59B-CC1D99D904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66640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BE8C41-4003-AF67-86A3-BCC9BCACF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#1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58EEBD-FC69-C11C-B7BF-527E891436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71157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9779DC-EDB4-5984-76D2-E492389C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#1 Questions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0A13E4-B94D-32E7-288F-94AB95E485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33418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130A47-C0BF-7CE5-DFAE-C8A7BEFD4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Informal Resolution Under SB 493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E34444-6BAA-AC8F-65EB-FEB24258EC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75520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44BF9E-6654-2D91-F379-7CC72336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Informal Resolution Under AB 1905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E6A887-3FC6-D2FF-9EAD-61A55EA9EC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12451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61C147-6C15-F3F1-603E-FD9498925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 1905: When Resolution Is Prohibited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AEE0B2-823C-A50E-8812-CAEF620FFE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52999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9432F3-2C7C-292B-5B2B-4B2886B7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 1905: Who Must Approve the Resolution?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B1B2C-5DB9-EA92-3C57-BB39F8696D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65144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B42288-D04F-3BFD-4E26-709E4C88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#2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C0151E-54CD-2A80-A9F5-7E262E79A1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16996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16F57C-E323-CC92-08FF-8E6D8B4B8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#2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226360-2678-92D2-720D-46D4B7D01C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47825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F342B3-6B32-14CC-A369-872BD394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#3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A77DF3-16AE-2105-F59E-13649F4BEE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33025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4C8F78-3008-3645-A8FD-1411BD14B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#3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43D465-E2D8-6582-CC80-38C71781F4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538942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B296A9-D89C-0BD9-6DE6-02C86E563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#3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92C489-9515-E41F-BFCA-97C527B305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81410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CBDC8F-26EB-5E87-DBAA-74E37A0DE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#3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5BD039-21F6-7C9A-27A2-B5E2E5D28C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92477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673634-984E-8067-4155-5427431BF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#4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2A09F6-2FB3-9590-3440-B870A7EA34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57164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907B91-1BA7-C0A7-7981-4C27DB50D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#4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F72435-F103-42AB-8C2D-1ACDAD4AE4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23382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905023-12A2-EDF8-1439-522B8D3E5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#4 questions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B14B4E-9AF1-68D4-D856-00C5A34C34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66126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68B35A-3A62-2712-B948-EC39C4A25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#5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4F9E72-007A-50A9-6306-429ACAF171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9004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F8CEED-81B3-D9B7-6CAC-51CB8C55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#5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8425B-7686-EA68-7B9E-A80D1B53B4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06034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107907-33AC-F5B2-4C75-621893F2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#5 Questions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86D985-4B0C-A2AC-6C5A-E63721071E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81189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08CEA2-8AF6-24C0-7C3C-06E561C0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 Checklist for Informal Resolution and Settlement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9D321E-92ED-5DE6-58CB-EEE13C30B7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56879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69E9F3-3199-1E70-C6CE-AB767A66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B0BF7E-D2C9-0F4C-7FF7-AE4829EA34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71855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9B8B36-2E83-9BC0-E5F6-1B353DE0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Thank You!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B1CA7-CB59-0A2A-CE59-C655441155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40053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CE691E-5306-4869-1442-3AA4D0CE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Thank You!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513F0E-DDBE-9ACE-03FD-C3993C6637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1996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26100.0"/>
  <p:tag name="AS_RELEASE_DATE" val="2018.09.12"/>
  <p:tag name="AS_TITLE" val="Aspose.Slides for .NET 4.0"/>
  <p:tag name="AS_VERSION" val="18.9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37</Paragraphs>
  <Slides>37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baseType="lpstr" size="38">
      <vt:lpstr>Office Theme</vt:lpstr>
      <vt:lpstr>Settlement Boundaries in Sexual Harassment Complaints: Applying California Education Code RequirementsAssociation of Chief Human Resource Officers (ACHRO) Conference| September 30, 2026</vt:lpstr>
      <vt:lpstr>Agenda </vt:lpstr>
      <vt:lpstr>Before You Begin: Know Your District’s Settlement Framework</vt:lpstr>
      <vt:lpstr>Why Informal Resolution is Appealing</vt:lpstr>
      <vt:lpstr>Informal Resolution: Know the Legal Limits</vt:lpstr>
      <vt:lpstr>Legal Frameworks Regarding Sexual Harassment Complaints</vt:lpstr>
      <vt:lpstr>When Does Title IX Apply?</vt:lpstr>
      <vt:lpstr>When Does Title IX Apply?</vt:lpstr>
      <vt:lpstr>When Does Title 5 Apply? </vt:lpstr>
      <vt:lpstr>When Does SB 493 Apply? Sexual Harassment Involving Students</vt:lpstr>
      <vt:lpstr>Before You Settle: Check AB 1905</vt:lpstr>
      <vt:lpstr>When does AB 1905 Apply? </vt:lpstr>
      <vt:lpstr>Informal Resolution Under Title IX</vt:lpstr>
      <vt:lpstr>Informal Resolution Under Title 5</vt:lpstr>
      <vt:lpstr>Informal Resolution Under Title 5</vt:lpstr>
      <vt:lpstr>Case Study #1</vt:lpstr>
      <vt:lpstr>Case Study #1 Questions</vt:lpstr>
      <vt:lpstr>Informal Resolution Under SB 493</vt:lpstr>
      <vt:lpstr>Informal Resolution Under AB 1905</vt:lpstr>
      <vt:lpstr>AB 1905: When Resolution Is Prohibited</vt:lpstr>
      <vt:lpstr>AB 1905: Who Must Approve the Resolution? </vt:lpstr>
      <vt:lpstr>Case Study #2</vt:lpstr>
      <vt:lpstr>Case Study #2</vt:lpstr>
      <vt:lpstr>Case Study #3</vt:lpstr>
      <vt:lpstr>Case Study #3</vt:lpstr>
      <vt:lpstr>Case Study #3</vt:lpstr>
      <vt:lpstr>Case Study #3</vt:lpstr>
      <vt:lpstr>Case Study #4</vt:lpstr>
      <vt:lpstr>Case Study #4</vt:lpstr>
      <vt:lpstr>Case Study #4 questions</vt:lpstr>
      <vt:lpstr>Case Study #5</vt:lpstr>
      <vt:lpstr>Case Study #5</vt:lpstr>
      <vt:lpstr>Case Study #5 Questions</vt:lpstr>
      <vt:lpstr>HR Checklist for Informal Resolution and Settlement </vt:lpstr>
      <vt:lpstr>Questions? </vt:lpstr>
      <vt:lpstr>Thank You!</vt:lpstr>
      <vt:lpstr>Thank You!</vt:lpstr>
    </vt:vector>
  </TitlesOfParts>
  <LinksUpToDate>0</LinksUpToDate>
  <SharedDoc>0</SharedDoc>
  <HyperlinksChanged>0</HyperlinksChanged>
  <Application>Aspose.Slides for .NET</Application>
  <AppVersion>18.0900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Melanie Veach</cp:lastModifiedBy>
  <cp:revision>1</cp:revision>
  <dcterms:created xsi:type="dcterms:W3CDTF">2026-09-16T00:12:23Z</dcterms:created>
  <dcterms:modified xsi:type="dcterms:W3CDTF">2026-09-16T00:12:23Z</dcterms:modified>
</cp:coreProperties>
</file>